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59" r:id="rId3"/>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9EDC14"/>
    <a:srgbClr val="8F417B"/>
    <a:srgbClr val="CA065F"/>
    <a:srgbClr val="336600"/>
    <a:srgbClr val="FFFF66"/>
    <a:srgbClr val="FFFF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45" autoAdjust="0"/>
  </p:normalViewPr>
  <p:slideViewPr>
    <p:cSldViewPr snapToGrid="0">
      <p:cViewPr varScale="1">
        <p:scale>
          <a:sx n="107" d="100"/>
          <a:sy n="107" d="100"/>
        </p:scale>
        <p:origin x="71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svg"/><Relationship Id="rId4" Type="http://schemas.openxmlformats.org/officeDocument/2006/relationships/image" Target="../media/image9.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svg"/><Relationship Id="rId4"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Custom Layout">
    <p:bg>
      <p:bgPr>
        <a:solidFill>
          <a:schemeClr val="bg1"/>
        </a:solidFill>
        <a:effectLst/>
      </p:bgPr>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509B80AF-0A5A-EC5C-E059-24BBA97868B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49690" y="1658918"/>
            <a:ext cx="6092624" cy="3179403"/>
          </a:xfrm>
          <a:prstGeom prst="rect">
            <a:avLst/>
          </a:prstGeom>
        </p:spPr>
      </p:pic>
    </p:spTree>
    <p:extLst>
      <p:ext uri="{BB962C8B-B14F-4D97-AF65-F5344CB8AC3E}">
        <p14:creationId xmlns:p14="http://schemas.microsoft.com/office/powerpoint/2010/main" val="1024523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5_Title and Content">
    <p:bg>
      <p:bgPr>
        <a:solidFill>
          <a:schemeClr val="accent3"/>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137F360F-AEEC-6D56-95CB-49E1616BA4E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 y="520553"/>
            <a:ext cx="6980197" cy="1014706"/>
          </a:xfrm>
          <a:prstGeom prst="rect">
            <a:avLst/>
          </a:prstGeom>
        </p:spPr>
      </p:pic>
      <p:sp>
        <p:nvSpPr>
          <p:cNvPr id="2" name="Title 1">
            <a:extLst>
              <a:ext uri="{FF2B5EF4-FFF2-40B4-BE49-F238E27FC236}">
                <a16:creationId xmlns:a16="http://schemas.microsoft.com/office/drawing/2014/main" id="{C1920A92-F5B4-3D53-2E71-C50CA1C973AE}"/>
              </a:ext>
            </a:extLst>
          </p:cNvPr>
          <p:cNvSpPr>
            <a:spLocks noGrp="1"/>
          </p:cNvSpPr>
          <p:nvPr>
            <p:ph type="title"/>
          </p:nvPr>
        </p:nvSpPr>
        <p:spPr>
          <a:xfrm>
            <a:off x="393540" y="520554"/>
            <a:ext cx="5702460" cy="1014706"/>
          </a:xfrm>
        </p:spPr>
        <p:txBody>
          <a:bodyPr>
            <a:noAutofit/>
          </a:bodyPr>
          <a:lstStyle>
            <a:lvl1pPr>
              <a:defRPr sz="3200" b="1">
                <a:solidFill>
                  <a:schemeClr val="tx2"/>
                </a:solidFill>
              </a:defRPr>
            </a:lvl1pPr>
          </a:lstStyle>
          <a:p>
            <a:r>
              <a:rPr lang="en-US"/>
              <a:t>Click to edit Master title style</a:t>
            </a:r>
            <a:endParaRPr lang="lv-LV" dirty="0"/>
          </a:p>
        </p:txBody>
      </p:sp>
      <p:sp>
        <p:nvSpPr>
          <p:cNvPr id="3" name="Content Placeholder 2">
            <a:extLst>
              <a:ext uri="{FF2B5EF4-FFF2-40B4-BE49-F238E27FC236}">
                <a16:creationId xmlns:a16="http://schemas.microsoft.com/office/drawing/2014/main" id="{9BA0DE66-B27D-8E6A-E9F5-629E37D06344}"/>
              </a:ext>
            </a:extLst>
          </p:cNvPr>
          <p:cNvSpPr>
            <a:spLocks noGrp="1"/>
          </p:cNvSpPr>
          <p:nvPr>
            <p:ph idx="1"/>
          </p:nvPr>
        </p:nvSpPr>
        <p:spPr>
          <a:xfrm>
            <a:off x="393541" y="1825625"/>
            <a:ext cx="10960261"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pic>
        <p:nvPicPr>
          <p:cNvPr id="6" name="Graphic 5">
            <a:extLst>
              <a:ext uri="{FF2B5EF4-FFF2-40B4-BE49-F238E27FC236}">
                <a16:creationId xmlns:a16="http://schemas.microsoft.com/office/drawing/2014/main" id="{45943A14-A1DC-6426-E8FF-16A002117772}"/>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r="21092"/>
          <a:stretch/>
        </p:blipFill>
        <p:spPr>
          <a:xfrm rot="5400000">
            <a:off x="10290097" y="4956101"/>
            <a:ext cx="1066391" cy="2737413"/>
          </a:xfrm>
          <a:prstGeom prst="rect">
            <a:avLst/>
          </a:prstGeom>
        </p:spPr>
      </p:pic>
    </p:spTree>
    <p:extLst>
      <p:ext uri="{BB962C8B-B14F-4D97-AF65-F5344CB8AC3E}">
        <p14:creationId xmlns:p14="http://schemas.microsoft.com/office/powerpoint/2010/main" val="2527776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6_Title and Content">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20A92-F5B4-3D53-2E71-C50CA1C973AE}"/>
              </a:ext>
            </a:extLst>
          </p:cNvPr>
          <p:cNvSpPr>
            <a:spLocks noGrp="1"/>
          </p:cNvSpPr>
          <p:nvPr>
            <p:ph type="title"/>
          </p:nvPr>
        </p:nvSpPr>
        <p:spPr>
          <a:xfrm>
            <a:off x="393540" y="520554"/>
            <a:ext cx="5702460" cy="1014706"/>
          </a:xfrm>
        </p:spPr>
        <p:txBody>
          <a:bodyPr>
            <a:noAutofit/>
          </a:bodyPr>
          <a:lstStyle>
            <a:lvl1pPr>
              <a:defRPr sz="3200" b="1">
                <a:solidFill>
                  <a:schemeClr val="bg1"/>
                </a:solidFill>
              </a:defRPr>
            </a:lvl1pPr>
          </a:lstStyle>
          <a:p>
            <a:r>
              <a:rPr lang="en-US"/>
              <a:t>Click to edit Master title style</a:t>
            </a:r>
            <a:endParaRPr lang="lv-LV" dirty="0"/>
          </a:p>
        </p:txBody>
      </p:sp>
      <p:sp>
        <p:nvSpPr>
          <p:cNvPr id="3" name="Content Placeholder 2">
            <a:extLst>
              <a:ext uri="{FF2B5EF4-FFF2-40B4-BE49-F238E27FC236}">
                <a16:creationId xmlns:a16="http://schemas.microsoft.com/office/drawing/2014/main" id="{9BA0DE66-B27D-8E6A-E9F5-629E37D06344}"/>
              </a:ext>
            </a:extLst>
          </p:cNvPr>
          <p:cNvSpPr>
            <a:spLocks noGrp="1"/>
          </p:cNvSpPr>
          <p:nvPr>
            <p:ph idx="1"/>
          </p:nvPr>
        </p:nvSpPr>
        <p:spPr>
          <a:xfrm>
            <a:off x="393541" y="1825625"/>
            <a:ext cx="10960261"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pic>
        <p:nvPicPr>
          <p:cNvPr id="5" name="Graphic 4">
            <a:extLst>
              <a:ext uri="{FF2B5EF4-FFF2-40B4-BE49-F238E27FC236}">
                <a16:creationId xmlns:a16="http://schemas.microsoft.com/office/drawing/2014/main" id="{C4B07421-1700-FC47-B423-45ED4D9AD6CD}"/>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b="50000"/>
          <a:stretch/>
        </p:blipFill>
        <p:spPr>
          <a:xfrm>
            <a:off x="-405115" y="6350661"/>
            <a:ext cx="12192000" cy="507340"/>
          </a:xfrm>
          <a:prstGeom prst="rect">
            <a:avLst/>
          </a:prstGeom>
        </p:spPr>
      </p:pic>
    </p:spTree>
    <p:extLst>
      <p:ext uri="{BB962C8B-B14F-4D97-AF65-F5344CB8AC3E}">
        <p14:creationId xmlns:p14="http://schemas.microsoft.com/office/powerpoint/2010/main" val="2125931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20A92-F5B4-3D53-2E71-C50CA1C973AE}"/>
              </a:ext>
            </a:extLst>
          </p:cNvPr>
          <p:cNvSpPr>
            <a:spLocks noGrp="1"/>
          </p:cNvSpPr>
          <p:nvPr>
            <p:ph type="title"/>
          </p:nvPr>
        </p:nvSpPr>
        <p:spPr>
          <a:xfrm>
            <a:off x="393540" y="520554"/>
            <a:ext cx="5702460" cy="1014706"/>
          </a:xfrm>
        </p:spPr>
        <p:txBody>
          <a:bodyPr>
            <a:noAutofit/>
          </a:bodyPr>
          <a:lstStyle>
            <a:lvl1pPr>
              <a:defRPr sz="3200" b="1">
                <a:solidFill>
                  <a:schemeClr val="accent3"/>
                </a:solidFill>
              </a:defRPr>
            </a:lvl1pPr>
          </a:lstStyle>
          <a:p>
            <a:r>
              <a:rPr lang="en-US"/>
              <a:t>Click to edit Master title style</a:t>
            </a:r>
            <a:endParaRPr lang="lv-LV" dirty="0"/>
          </a:p>
        </p:txBody>
      </p:sp>
      <p:sp>
        <p:nvSpPr>
          <p:cNvPr id="3" name="Content Placeholder 2">
            <a:extLst>
              <a:ext uri="{FF2B5EF4-FFF2-40B4-BE49-F238E27FC236}">
                <a16:creationId xmlns:a16="http://schemas.microsoft.com/office/drawing/2014/main" id="{9BA0DE66-B27D-8E6A-E9F5-629E37D06344}"/>
              </a:ext>
            </a:extLst>
          </p:cNvPr>
          <p:cNvSpPr>
            <a:spLocks noGrp="1"/>
          </p:cNvSpPr>
          <p:nvPr>
            <p:ph idx="1"/>
          </p:nvPr>
        </p:nvSpPr>
        <p:spPr>
          <a:xfrm>
            <a:off x="393541" y="1825625"/>
            <a:ext cx="10960261" cy="4351338"/>
          </a:xfrm>
        </p:spPr>
        <p:txBody>
          <a:bodyPr/>
          <a:lstStyle>
            <a:lvl1pPr>
              <a:defRPr>
                <a:solidFill>
                  <a:schemeClr val="accent3"/>
                </a:solidFill>
              </a:defRPr>
            </a:lvl1pPr>
            <a:lvl2pPr>
              <a:defRPr>
                <a:solidFill>
                  <a:schemeClr val="accent3"/>
                </a:solidFill>
              </a:defRPr>
            </a:lvl2pPr>
            <a:lvl3pPr>
              <a:defRPr>
                <a:solidFill>
                  <a:schemeClr val="accent3"/>
                </a:solidFill>
              </a:defRPr>
            </a:lvl3pPr>
            <a:lvl4pPr>
              <a:defRPr>
                <a:solidFill>
                  <a:schemeClr val="accent3"/>
                </a:solidFill>
              </a:defRPr>
            </a:lvl4pPr>
            <a:lvl5pPr>
              <a:defRPr>
                <a:solidFill>
                  <a:schemeClr val="accent3"/>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pic>
        <p:nvPicPr>
          <p:cNvPr id="5" name="Graphic 4">
            <a:extLst>
              <a:ext uri="{FF2B5EF4-FFF2-40B4-BE49-F238E27FC236}">
                <a16:creationId xmlns:a16="http://schemas.microsoft.com/office/drawing/2014/main" id="{C4B07421-1700-FC47-B423-45ED4D9AD6CD}"/>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b="50000"/>
          <a:stretch/>
        </p:blipFill>
        <p:spPr>
          <a:xfrm>
            <a:off x="-405115" y="6350661"/>
            <a:ext cx="12192000" cy="507340"/>
          </a:xfrm>
          <a:prstGeom prst="rect">
            <a:avLst/>
          </a:prstGeom>
        </p:spPr>
      </p:pic>
    </p:spTree>
    <p:extLst>
      <p:ext uri="{BB962C8B-B14F-4D97-AF65-F5344CB8AC3E}">
        <p14:creationId xmlns:p14="http://schemas.microsoft.com/office/powerpoint/2010/main" val="4080326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lors">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32852DC3-3490-C048-D26F-9929E2FD5A5C}"/>
              </a:ext>
            </a:extLst>
          </p:cNvPr>
          <p:cNvSpPr/>
          <p:nvPr/>
        </p:nvSpPr>
        <p:spPr>
          <a:xfrm>
            <a:off x="2326611" y="2230097"/>
            <a:ext cx="1321547" cy="1014267"/>
          </a:xfrm>
          <a:custGeom>
            <a:avLst/>
            <a:gdLst>
              <a:gd name="connsiteX0" fmla="*/ 1321548 w 1321547"/>
              <a:gd name="connsiteY0" fmla="*/ 0 h 1014267"/>
              <a:gd name="connsiteX1" fmla="*/ 803792 w 1321547"/>
              <a:gd name="connsiteY1" fmla="*/ 24 h 1014267"/>
              <a:gd name="connsiteX2" fmla="*/ 0 w 1321547"/>
              <a:gd name="connsiteY2" fmla="*/ 1014268 h 1014267"/>
              <a:gd name="connsiteX3" fmla="*/ 517740 w 1321547"/>
              <a:gd name="connsiteY3" fmla="*/ 1014268 h 1014267"/>
              <a:gd name="connsiteX4" fmla="*/ 1321548 w 1321547"/>
              <a:gd name="connsiteY4" fmla="*/ 0 h 10142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547" h="1014267">
                <a:moveTo>
                  <a:pt x="1321548" y="0"/>
                </a:moveTo>
                <a:lnTo>
                  <a:pt x="803792" y="24"/>
                </a:lnTo>
                <a:lnTo>
                  <a:pt x="0" y="1014268"/>
                </a:lnTo>
                <a:lnTo>
                  <a:pt x="517740" y="1014268"/>
                </a:lnTo>
                <a:lnTo>
                  <a:pt x="1321548" y="0"/>
                </a:lnTo>
                <a:close/>
              </a:path>
            </a:pathLst>
          </a:custGeom>
          <a:solidFill>
            <a:srgbClr val="DBDA21"/>
          </a:solidFill>
          <a:ln w="7927" cap="flat">
            <a:noFill/>
            <a:prstDash val="solid"/>
            <a:miter/>
          </a:ln>
        </p:spPr>
        <p:txBody>
          <a:bodyPr rtlCol="0" anchor="ctr"/>
          <a:lstStyle/>
          <a:p>
            <a:endParaRPr lang="lv-LV" sz="1800"/>
          </a:p>
        </p:txBody>
      </p:sp>
      <p:sp>
        <p:nvSpPr>
          <p:cNvPr id="11" name="Freeform: Shape 10">
            <a:extLst>
              <a:ext uri="{FF2B5EF4-FFF2-40B4-BE49-F238E27FC236}">
                <a16:creationId xmlns:a16="http://schemas.microsoft.com/office/drawing/2014/main" id="{7042420D-5E02-9107-C29A-2FF836D27FF0}"/>
              </a:ext>
            </a:extLst>
          </p:cNvPr>
          <p:cNvSpPr/>
          <p:nvPr/>
        </p:nvSpPr>
        <p:spPr>
          <a:xfrm>
            <a:off x="3170645" y="2230097"/>
            <a:ext cx="1321547" cy="1014267"/>
          </a:xfrm>
          <a:custGeom>
            <a:avLst/>
            <a:gdLst>
              <a:gd name="connsiteX0" fmla="*/ 1321548 w 1321547"/>
              <a:gd name="connsiteY0" fmla="*/ 0 h 1014267"/>
              <a:gd name="connsiteX1" fmla="*/ 803792 w 1321547"/>
              <a:gd name="connsiteY1" fmla="*/ 24 h 1014267"/>
              <a:gd name="connsiteX2" fmla="*/ 0 w 1321547"/>
              <a:gd name="connsiteY2" fmla="*/ 1014268 h 1014267"/>
              <a:gd name="connsiteX3" fmla="*/ 517740 w 1321547"/>
              <a:gd name="connsiteY3" fmla="*/ 1014268 h 1014267"/>
              <a:gd name="connsiteX4" fmla="*/ 1321548 w 1321547"/>
              <a:gd name="connsiteY4" fmla="*/ 0 h 10142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547" h="1014267">
                <a:moveTo>
                  <a:pt x="1321548" y="0"/>
                </a:moveTo>
                <a:lnTo>
                  <a:pt x="803792" y="24"/>
                </a:lnTo>
                <a:lnTo>
                  <a:pt x="0" y="1014268"/>
                </a:lnTo>
                <a:lnTo>
                  <a:pt x="517740" y="1014268"/>
                </a:lnTo>
                <a:lnTo>
                  <a:pt x="1321548" y="0"/>
                </a:lnTo>
                <a:close/>
              </a:path>
            </a:pathLst>
          </a:custGeom>
          <a:solidFill>
            <a:srgbClr val="0C529F"/>
          </a:solidFill>
          <a:ln w="7927" cap="flat">
            <a:noFill/>
            <a:prstDash val="solid"/>
            <a:miter/>
          </a:ln>
        </p:spPr>
        <p:txBody>
          <a:bodyPr rtlCol="0" anchor="ctr"/>
          <a:lstStyle/>
          <a:p>
            <a:endParaRPr lang="lv-LV" sz="1800"/>
          </a:p>
        </p:txBody>
      </p:sp>
      <p:sp>
        <p:nvSpPr>
          <p:cNvPr id="12" name="Freeform: Shape 11">
            <a:extLst>
              <a:ext uri="{FF2B5EF4-FFF2-40B4-BE49-F238E27FC236}">
                <a16:creationId xmlns:a16="http://schemas.microsoft.com/office/drawing/2014/main" id="{491DBA99-C984-87E9-657B-300E5265A9A2}"/>
              </a:ext>
            </a:extLst>
          </p:cNvPr>
          <p:cNvSpPr/>
          <p:nvPr/>
        </p:nvSpPr>
        <p:spPr>
          <a:xfrm>
            <a:off x="4111487" y="2230096"/>
            <a:ext cx="1321556" cy="1014267"/>
          </a:xfrm>
          <a:custGeom>
            <a:avLst/>
            <a:gdLst>
              <a:gd name="connsiteX0" fmla="*/ 1321556 w 1321555"/>
              <a:gd name="connsiteY0" fmla="*/ 0 h 1014267"/>
              <a:gd name="connsiteX1" fmla="*/ 803800 w 1321555"/>
              <a:gd name="connsiteY1" fmla="*/ 24 h 1014267"/>
              <a:gd name="connsiteX2" fmla="*/ 0 w 1321555"/>
              <a:gd name="connsiteY2" fmla="*/ 1014268 h 1014267"/>
              <a:gd name="connsiteX3" fmla="*/ 517740 w 1321555"/>
              <a:gd name="connsiteY3" fmla="*/ 1014268 h 1014267"/>
              <a:gd name="connsiteX4" fmla="*/ 1321556 w 1321555"/>
              <a:gd name="connsiteY4" fmla="*/ 0 h 10142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555" h="1014267">
                <a:moveTo>
                  <a:pt x="1321556" y="0"/>
                </a:moveTo>
                <a:lnTo>
                  <a:pt x="803800" y="24"/>
                </a:lnTo>
                <a:lnTo>
                  <a:pt x="0" y="1014268"/>
                </a:lnTo>
                <a:lnTo>
                  <a:pt x="517740" y="1014268"/>
                </a:lnTo>
                <a:lnTo>
                  <a:pt x="1321556" y="0"/>
                </a:lnTo>
                <a:close/>
              </a:path>
            </a:pathLst>
          </a:custGeom>
          <a:solidFill>
            <a:srgbClr val="C7C6C5"/>
          </a:solidFill>
          <a:ln w="7927" cap="flat">
            <a:noFill/>
            <a:prstDash val="solid"/>
            <a:miter/>
          </a:ln>
        </p:spPr>
        <p:txBody>
          <a:bodyPr rtlCol="0" anchor="ctr"/>
          <a:lstStyle/>
          <a:p>
            <a:endParaRPr lang="lv-LV" sz="1800"/>
          </a:p>
        </p:txBody>
      </p:sp>
      <p:sp>
        <p:nvSpPr>
          <p:cNvPr id="24" name="Freeform: Shape 23">
            <a:extLst>
              <a:ext uri="{FF2B5EF4-FFF2-40B4-BE49-F238E27FC236}">
                <a16:creationId xmlns:a16="http://schemas.microsoft.com/office/drawing/2014/main" id="{4CDA4230-007A-2597-8BA6-305A7F0E1D11}"/>
              </a:ext>
            </a:extLst>
          </p:cNvPr>
          <p:cNvSpPr/>
          <p:nvPr/>
        </p:nvSpPr>
        <p:spPr>
          <a:xfrm>
            <a:off x="4955521" y="2230095"/>
            <a:ext cx="1321556" cy="1014267"/>
          </a:xfrm>
          <a:custGeom>
            <a:avLst/>
            <a:gdLst>
              <a:gd name="connsiteX0" fmla="*/ 1321556 w 1321555"/>
              <a:gd name="connsiteY0" fmla="*/ 0 h 1014267"/>
              <a:gd name="connsiteX1" fmla="*/ 803800 w 1321555"/>
              <a:gd name="connsiteY1" fmla="*/ 24 h 1014267"/>
              <a:gd name="connsiteX2" fmla="*/ 0 w 1321555"/>
              <a:gd name="connsiteY2" fmla="*/ 1014268 h 1014267"/>
              <a:gd name="connsiteX3" fmla="*/ 517740 w 1321555"/>
              <a:gd name="connsiteY3" fmla="*/ 1014268 h 1014267"/>
              <a:gd name="connsiteX4" fmla="*/ 1321556 w 1321555"/>
              <a:gd name="connsiteY4" fmla="*/ 0 h 10142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555" h="1014267">
                <a:moveTo>
                  <a:pt x="1321556" y="0"/>
                </a:moveTo>
                <a:lnTo>
                  <a:pt x="803800" y="24"/>
                </a:lnTo>
                <a:lnTo>
                  <a:pt x="0" y="1014268"/>
                </a:lnTo>
                <a:lnTo>
                  <a:pt x="517740" y="1014268"/>
                </a:lnTo>
                <a:lnTo>
                  <a:pt x="1321556" y="0"/>
                </a:lnTo>
                <a:close/>
              </a:path>
            </a:pathLst>
          </a:custGeom>
          <a:solidFill>
            <a:schemeClr val="accent3"/>
          </a:solidFill>
          <a:ln w="7927" cap="flat">
            <a:noFill/>
            <a:prstDash val="solid"/>
            <a:miter/>
          </a:ln>
        </p:spPr>
        <p:txBody>
          <a:bodyPr rtlCol="0" anchor="ctr"/>
          <a:lstStyle/>
          <a:p>
            <a:endParaRPr lang="lv-LV" sz="1800"/>
          </a:p>
        </p:txBody>
      </p:sp>
    </p:spTree>
    <p:extLst>
      <p:ext uri="{BB962C8B-B14F-4D97-AF65-F5344CB8AC3E}">
        <p14:creationId xmlns:p14="http://schemas.microsoft.com/office/powerpoint/2010/main" val="19496389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Icons">
    <p:spTree>
      <p:nvGrpSpPr>
        <p:cNvPr id="1" name=""/>
        <p:cNvGrpSpPr/>
        <p:nvPr/>
      </p:nvGrpSpPr>
      <p:grpSpPr>
        <a:xfrm>
          <a:off x="0" y="0"/>
          <a:ext cx="0" cy="0"/>
          <a:chOff x="0" y="0"/>
          <a:chExt cx="0" cy="0"/>
        </a:xfrm>
      </p:grpSpPr>
      <p:grpSp>
        <p:nvGrpSpPr>
          <p:cNvPr id="8" name="Graphic 5">
            <a:extLst>
              <a:ext uri="{FF2B5EF4-FFF2-40B4-BE49-F238E27FC236}">
                <a16:creationId xmlns:a16="http://schemas.microsoft.com/office/drawing/2014/main" id="{A8FB55E2-2F4A-EA15-AA65-01E7B8D370AB}"/>
              </a:ext>
            </a:extLst>
          </p:cNvPr>
          <p:cNvGrpSpPr/>
          <p:nvPr/>
        </p:nvGrpSpPr>
        <p:grpSpPr>
          <a:xfrm>
            <a:off x="3944246" y="381215"/>
            <a:ext cx="1032789" cy="1032798"/>
            <a:chOff x="3944245" y="381215"/>
            <a:chExt cx="1032789" cy="1032798"/>
          </a:xfrm>
          <a:solidFill>
            <a:schemeClr val="bg1"/>
          </a:solidFill>
          <a:effectLst>
            <a:glow rad="101600">
              <a:schemeClr val="accent2">
                <a:satMod val="175000"/>
                <a:alpha val="40000"/>
              </a:schemeClr>
            </a:glow>
          </a:effectLst>
        </p:grpSpPr>
        <p:sp>
          <p:nvSpPr>
            <p:cNvPr id="9" name="Freeform: Shape 8">
              <a:extLst>
                <a:ext uri="{FF2B5EF4-FFF2-40B4-BE49-F238E27FC236}">
                  <a16:creationId xmlns:a16="http://schemas.microsoft.com/office/drawing/2014/main" id="{0DA1A53A-73C0-B23C-CBF3-BE61A0BDEA12}"/>
                </a:ext>
              </a:extLst>
            </p:cNvPr>
            <p:cNvSpPr/>
            <p:nvPr/>
          </p:nvSpPr>
          <p:spPr>
            <a:xfrm>
              <a:off x="4598341" y="933043"/>
              <a:ext cx="274420" cy="343263"/>
            </a:xfrm>
            <a:custGeom>
              <a:avLst/>
              <a:gdLst>
                <a:gd name="connsiteX0" fmla="*/ 40365 w 274420"/>
                <a:gd name="connsiteY0" fmla="*/ 140921 h 343263"/>
                <a:gd name="connsiteX1" fmla="*/ 0 w 274420"/>
                <a:gd name="connsiteY1" fmla="*/ 239984 h 343263"/>
                <a:gd name="connsiteX2" fmla="*/ 0 w 274420"/>
                <a:gd name="connsiteY2" fmla="*/ 326050 h 343263"/>
                <a:gd name="connsiteX3" fmla="*/ 17213 w 274420"/>
                <a:gd name="connsiteY3" fmla="*/ 343264 h 343263"/>
                <a:gd name="connsiteX4" fmla="*/ 34427 w 274420"/>
                <a:gd name="connsiteY4" fmla="*/ 326050 h 343263"/>
                <a:gd name="connsiteX5" fmla="*/ 34427 w 274420"/>
                <a:gd name="connsiteY5" fmla="*/ 239984 h 343263"/>
                <a:gd name="connsiteX6" fmla="*/ 63808 w 274420"/>
                <a:gd name="connsiteY6" fmla="*/ 166085 h 343263"/>
                <a:gd name="connsiteX7" fmla="*/ 184301 w 274420"/>
                <a:gd name="connsiteY7" fmla="*/ 45592 h 343263"/>
                <a:gd name="connsiteX8" fmla="*/ 208299 w 274420"/>
                <a:gd name="connsiteY8" fmla="*/ 34453 h 343263"/>
                <a:gd name="connsiteX9" fmla="*/ 230904 w 274420"/>
                <a:gd name="connsiteY9" fmla="*/ 43506 h 343263"/>
                <a:gd name="connsiteX10" fmla="*/ 239957 w 274420"/>
                <a:gd name="connsiteY10" fmla="*/ 66111 h 343263"/>
                <a:gd name="connsiteX11" fmla="*/ 228819 w 274420"/>
                <a:gd name="connsiteY11" fmla="*/ 90110 h 343263"/>
                <a:gd name="connsiteX12" fmla="*/ 142761 w 274420"/>
                <a:gd name="connsiteY12" fmla="*/ 176176 h 343263"/>
                <a:gd name="connsiteX13" fmla="*/ 142761 w 274420"/>
                <a:gd name="connsiteY13" fmla="*/ 200512 h 343263"/>
                <a:gd name="connsiteX14" fmla="*/ 167097 w 274420"/>
                <a:gd name="connsiteY14" fmla="*/ 200512 h 343263"/>
                <a:gd name="connsiteX15" fmla="*/ 253163 w 274420"/>
                <a:gd name="connsiteY15" fmla="*/ 114463 h 343263"/>
                <a:gd name="connsiteX16" fmla="*/ 274366 w 274420"/>
                <a:gd name="connsiteY16" fmla="*/ 67505 h 343263"/>
                <a:gd name="connsiteX17" fmla="*/ 255240 w 274420"/>
                <a:gd name="connsiteY17" fmla="*/ 19171 h 343263"/>
                <a:gd name="connsiteX18" fmla="*/ 206888 w 274420"/>
                <a:gd name="connsiteY18" fmla="*/ 45 h 343263"/>
                <a:gd name="connsiteX19" fmla="*/ 159965 w 274420"/>
                <a:gd name="connsiteY19" fmla="*/ 21247 h 343263"/>
                <a:gd name="connsiteX20" fmla="*/ 40365 w 274420"/>
                <a:gd name="connsiteY20" fmla="*/ 140921 h 343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74420" h="343263">
                  <a:moveTo>
                    <a:pt x="40365" y="140921"/>
                  </a:moveTo>
                  <a:cubicBezTo>
                    <a:pt x="38716" y="142351"/>
                    <a:pt x="0" y="176641"/>
                    <a:pt x="0" y="239984"/>
                  </a:cubicBezTo>
                  <a:lnTo>
                    <a:pt x="0" y="326050"/>
                  </a:lnTo>
                  <a:cubicBezTo>
                    <a:pt x="0" y="335550"/>
                    <a:pt x="7696" y="343264"/>
                    <a:pt x="17213" y="343264"/>
                  </a:cubicBezTo>
                  <a:cubicBezTo>
                    <a:pt x="26731" y="343264"/>
                    <a:pt x="34427" y="335550"/>
                    <a:pt x="34427" y="326050"/>
                  </a:cubicBezTo>
                  <a:lnTo>
                    <a:pt x="34427" y="239984"/>
                  </a:lnTo>
                  <a:cubicBezTo>
                    <a:pt x="34427" y="192925"/>
                    <a:pt x="61850" y="167898"/>
                    <a:pt x="63808" y="166085"/>
                  </a:cubicBezTo>
                  <a:lnTo>
                    <a:pt x="184301" y="45592"/>
                  </a:lnTo>
                  <a:cubicBezTo>
                    <a:pt x="191132" y="38761"/>
                    <a:pt x="199656" y="34799"/>
                    <a:pt x="208299" y="34453"/>
                  </a:cubicBezTo>
                  <a:cubicBezTo>
                    <a:pt x="217079" y="34071"/>
                    <a:pt x="224620" y="37240"/>
                    <a:pt x="230904" y="43506"/>
                  </a:cubicBezTo>
                  <a:cubicBezTo>
                    <a:pt x="237170" y="49791"/>
                    <a:pt x="240322" y="57605"/>
                    <a:pt x="239957" y="66111"/>
                  </a:cubicBezTo>
                  <a:cubicBezTo>
                    <a:pt x="239611" y="74754"/>
                    <a:pt x="235658" y="83270"/>
                    <a:pt x="228819" y="90110"/>
                  </a:cubicBezTo>
                  <a:lnTo>
                    <a:pt x="142761" y="176176"/>
                  </a:lnTo>
                  <a:cubicBezTo>
                    <a:pt x="136031" y="182907"/>
                    <a:pt x="136031" y="193790"/>
                    <a:pt x="142761" y="200512"/>
                  </a:cubicBezTo>
                  <a:cubicBezTo>
                    <a:pt x="149492" y="207242"/>
                    <a:pt x="160375" y="207242"/>
                    <a:pt x="167097" y="200512"/>
                  </a:cubicBezTo>
                  <a:lnTo>
                    <a:pt x="253163" y="114463"/>
                  </a:lnTo>
                  <a:cubicBezTo>
                    <a:pt x="266123" y="101503"/>
                    <a:pt x="273646" y="84827"/>
                    <a:pt x="274366" y="67505"/>
                  </a:cubicBezTo>
                  <a:cubicBezTo>
                    <a:pt x="275103" y="49417"/>
                    <a:pt x="268327" y="32231"/>
                    <a:pt x="255240" y="19171"/>
                  </a:cubicBezTo>
                  <a:cubicBezTo>
                    <a:pt x="242161" y="6101"/>
                    <a:pt x="225203" y="-620"/>
                    <a:pt x="206888" y="45"/>
                  </a:cubicBezTo>
                  <a:cubicBezTo>
                    <a:pt x="189592" y="764"/>
                    <a:pt x="172907" y="8287"/>
                    <a:pt x="159965" y="21247"/>
                  </a:cubicBezTo>
                  <a:lnTo>
                    <a:pt x="40365" y="140921"/>
                  </a:lnTo>
                  <a:close/>
                </a:path>
              </a:pathLst>
            </a:custGeom>
            <a:solidFill>
              <a:schemeClr val="bg1"/>
            </a:solidFill>
            <a:ln w="9102" cap="flat">
              <a:noFill/>
              <a:prstDash val="solid"/>
              <a:miter/>
            </a:ln>
          </p:spPr>
          <p:txBody>
            <a:bodyPr rtlCol="0" anchor="ctr"/>
            <a:lstStyle/>
            <a:p>
              <a:endParaRPr lang="lv-LV" sz="1800"/>
            </a:p>
          </p:txBody>
        </p:sp>
        <p:sp>
          <p:nvSpPr>
            <p:cNvPr id="10" name="Freeform: Shape 9">
              <a:extLst>
                <a:ext uri="{FF2B5EF4-FFF2-40B4-BE49-F238E27FC236}">
                  <a16:creationId xmlns:a16="http://schemas.microsoft.com/office/drawing/2014/main" id="{3360690A-0244-61E8-493E-F5E793DDB62D}"/>
                </a:ext>
              </a:extLst>
            </p:cNvPr>
            <p:cNvSpPr/>
            <p:nvPr/>
          </p:nvSpPr>
          <p:spPr>
            <a:xfrm>
              <a:off x="3944245" y="691064"/>
              <a:ext cx="206561" cy="568039"/>
            </a:xfrm>
            <a:custGeom>
              <a:avLst/>
              <a:gdLst>
                <a:gd name="connsiteX0" fmla="*/ 189346 w 206561"/>
                <a:gd name="connsiteY0" fmla="*/ 568030 h 568039"/>
                <a:gd name="connsiteX1" fmla="*/ 201514 w 206561"/>
                <a:gd name="connsiteY1" fmla="*/ 562984 h 568039"/>
                <a:gd name="connsiteX2" fmla="*/ 201514 w 206561"/>
                <a:gd name="connsiteY2" fmla="*/ 538649 h 568039"/>
                <a:gd name="connsiteX3" fmla="*/ 62824 w 206561"/>
                <a:gd name="connsiteY3" fmla="*/ 400050 h 568039"/>
                <a:gd name="connsiteX4" fmla="*/ 34427 w 206561"/>
                <a:gd name="connsiteY4" fmla="*/ 327053 h 568039"/>
                <a:gd name="connsiteX5" fmla="*/ 34427 w 206561"/>
                <a:gd name="connsiteY5" fmla="*/ 68853 h 568039"/>
                <a:gd name="connsiteX6" fmla="*/ 68853 w 206561"/>
                <a:gd name="connsiteY6" fmla="*/ 34427 h 568039"/>
                <a:gd name="connsiteX7" fmla="*/ 103280 w 206561"/>
                <a:gd name="connsiteY7" fmla="*/ 68853 h 568039"/>
                <a:gd name="connsiteX8" fmla="*/ 103280 w 206561"/>
                <a:gd name="connsiteY8" fmla="*/ 205130 h 568039"/>
                <a:gd name="connsiteX9" fmla="*/ 120493 w 206561"/>
                <a:gd name="connsiteY9" fmla="*/ 222343 h 568039"/>
                <a:gd name="connsiteX10" fmla="*/ 137706 w 206561"/>
                <a:gd name="connsiteY10" fmla="*/ 205130 h 568039"/>
                <a:gd name="connsiteX11" fmla="*/ 137706 w 206561"/>
                <a:gd name="connsiteY11" fmla="*/ 68853 h 568039"/>
                <a:gd name="connsiteX12" fmla="*/ 68853 w 206561"/>
                <a:gd name="connsiteY12" fmla="*/ 0 h 568039"/>
                <a:gd name="connsiteX13" fmla="*/ 0 w 206561"/>
                <a:gd name="connsiteY13" fmla="*/ 68853 h 568039"/>
                <a:gd name="connsiteX14" fmla="*/ 0 w 206561"/>
                <a:gd name="connsiteY14" fmla="*/ 327053 h 568039"/>
                <a:gd name="connsiteX15" fmla="*/ 39472 w 206561"/>
                <a:gd name="connsiteY15" fmla="*/ 425287 h 568039"/>
                <a:gd name="connsiteX16" fmla="*/ 177179 w 206561"/>
                <a:gd name="connsiteY16" fmla="*/ 562994 h 568039"/>
                <a:gd name="connsiteX17" fmla="*/ 189346 w 206561"/>
                <a:gd name="connsiteY17" fmla="*/ 568039 h 568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6561" h="568039">
                  <a:moveTo>
                    <a:pt x="189346" y="568030"/>
                  </a:moveTo>
                  <a:cubicBezTo>
                    <a:pt x="193754" y="568030"/>
                    <a:pt x="198162" y="566345"/>
                    <a:pt x="201514" y="562984"/>
                  </a:cubicBezTo>
                  <a:cubicBezTo>
                    <a:pt x="208245" y="556254"/>
                    <a:pt x="208245" y="545370"/>
                    <a:pt x="201514" y="538649"/>
                  </a:cubicBezTo>
                  <a:lnTo>
                    <a:pt x="62824" y="400050"/>
                  </a:lnTo>
                  <a:cubicBezTo>
                    <a:pt x="61667" y="399039"/>
                    <a:pt x="34427" y="374731"/>
                    <a:pt x="34427" y="327053"/>
                  </a:cubicBezTo>
                  <a:lnTo>
                    <a:pt x="34427" y="68853"/>
                  </a:lnTo>
                  <a:cubicBezTo>
                    <a:pt x="34427" y="49864"/>
                    <a:pt x="49864" y="34427"/>
                    <a:pt x="68853" y="34427"/>
                  </a:cubicBezTo>
                  <a:cubicBezTo>
                    <a:pt x="87842" y="34427"/>
                    <a:pt x="103280" y="49864"/>
                    <a:pt x="103280" y="68853"/>
                  </a:cubicBezTo>
                  <a:lnTo>
                    <a:pt x="103280" y="205130"/>
                  </a:lnTo>
                  <a:cubicBezTo>
                    <a:pt x="103280" y="214629"/>
                    <a:pt x="110976" y="222343"/>
                    <a:pt x="120493" y="222343"/>
                  </a:cubicBezTo>
                  <a:cubicBezTo>
                    <a:pt x="130011" y="222343"/>
                    <a:pt x="137706" y="214629"/>
                    <a:pt x="137706" y="205130"/>
                  </a:cubicBezTo>
                  <a:lnTo>
                    <a:pt x="137706" y="68853"/>
                  </a:lnTo>
                  <a:cubicBezTo>
                    <a:pt x="137706" y="30884"/>
                    <a:pt x="106823" y="0"/>
                    <a:pt x="68853" y="0"/>
                  </a:cubicBezTo>
                  <a:cubicBezTo>
                    <a:pt x="30884" y="0"/>
                    <a:pt x="0" y="30875"/>
                    <a:pt x="0" y="68853"/>
                  </a:cubicBezTo>
                  <a:lnTo>
                    <a:pt x="0" y="327053"/>
                  </a:lnTo>
                  <a:cubicBezTo>
                    <a:pt x="0" y="391325"/>
                    <a:pt x="38889" y="424877"/>
                    <a:pt x="39472" y="425287"/>
                  </a:cubicBezTo>
                  <a:lnTo>
                    <a:pt x="177179" y="562994"/>
                  </a:lnTo>
                  <a:cubicBezTo>
                    <a:pt x="180539" y="566354"/>
                    <a:pt x="184938" y="568039"/>
                    <a:pt x="189346" y="568039"/>
                  </a:cubicBezTo>
                  <a:close/>
                </a:path>
              </a:pathLst>
            </a:custGeom>
            <a:solidFill>
              <a:schemeClr val="bg1"/>
            </a:solidFill>
            <a:ln w="9102" cap="flat">
              <a:noFill/>
              <a:prstDash val="solid"/>
              <a:miter/>
            </a:ln>
          </p:spPr>
          <p:txBody>
            <a:bodyPr rtlCol="0" anchor="ctr"/>
            <a:lstStyle/>
            <a:p>
              <a:endParaRPr lang="lv-LV" sz="1800"/>
            </a:p>
          </p:txBody>
        </p:sp>
        <p:sp>
          <p:nvSpPr>
            <p:cNvPr id="11" name="Freeform: Shape 10">
              <a:extLst>
                <a:ext uri="{FF2B5EF4-FFF2-40B4-BE49-F238E27FC236}">
                  <a16:creationId xmlns:a16="http://schemas.microsoft.com/office/drawing/2014/main" id="{3BBA3F8C-1029-7ECB-2B58-80765B80E366}"/>
                </a:ext>
              </a:extLst>
            </p:cNvPr>
            <p:cNvSpPr/>
            <p:nvPr/>
          </p:nvSpPr>
          <p:spPr>
            <a:xfrm>
              <a:off x="4048508" y="933056"/>
              <a:ext cx="274419" cy="343251"/>
            </a:xfrm>
            <a:custGeom>
              <a:avLst/>
              <a:gdLst>
                <a:gd name="connsiteX0" fmla="*/ 64 w 274419"/>
                <a:gd name="connsiteY0" fmla="*/ 67492 h 343251"/>
                <a:gd name="connsiteX1" fmla="*/ 21266 w 274419"/>
                <a:gd name="connsiteY1" fmla="*/ 114433 h 343251"/>
                <a:gd name="connsiteX2" fmla="*/ 107332 w 274419"/>
                <a:gd name="connsiteY2" fmla="*/ 200499 h 343251"/>
                <a:gd name="connsiteX3" fmla="*/ 131668 w 274419"/>
                <a:gd name="connsiteY3" fmla="*/ 200499 h 343251"/>
                <a:gd name="connsiteX4" fmla="*/ 131668 w 274419"/>
                <a:gd name="connsiteY4" fmla="*/ 176164 h 343251"/>
                <a:gd name="connsiteX5" fmla="*/ 45601 w 274419"/>
                <a:gd name="connsiteY5" fmla="*/ 90079 h 343251"/>
                <a:gd name="connsiteX6" fmla="*/ 34463 w 274419"/>
                <a:gd name="connsiteY6" fmla="*/ 66099 h 343251"/>
                <a:gd name="connsiteX7" fmla="*/ 43516 w 274419"/>
                <a:gd name="connsiteY7" fmla="*/ 43494 h 343251"/>
                <a:gd name="connsiteX8" fmla="*/ 66121 w 274419"/>
                <a:gd name="connsiteY8" fmla="*/ 34441 h 343251"/>
                <a:gd name="connsiteX9" fmla="*/ 90119 w 274419"/>
                <a:gd name="connsiteY9" fmla="*/ 45580 h 343251"/>
                <a:gd name="connsiteX10" fmla="*/ 211423 w 274419"/>
                <a:gd name="connsiteY10" fmla="*/ 166829 h 343251"/>
                <a:gd name="connsiteX11" fmla="*/ 239993 w 274419"/>
                <a:gd name="connsiteY11" fmla="*/ 239971 h 343251"/>
                <a:gd name="connsiteX12" fmla="*/ 239993 w 274419"/>
                <a:gd name="connsiteY12" fmla="*/ 326038 h 343251"/>
                <a:gd name="connsiteX13" fmla="*/ 257207 w 274419"/>
                <a:gd name="connsiteY13" fmla="*/ 343251 h 343251"/>
                <a:gd name="connsiteX14" fmla="*/ 274420 w 274419"/>
                <a:gd name="connsiteY14" fmla="*/ 326038 h 343251"/>
                <a:gd name="connsiteX15" fmla="*/ 274420 w 274419"/>
                <a:gd name="connsiteY15" fmla="*/ 239971 h 343251"/>
                <a:gd name="connsiteX16" fmla="*/ 234948 w 274419"/>
                <a:gd name="connsiteY16" fmla="*/ 141737 h 343251"/>
                <a:gd name="connsiteX17" fmla="*/ 114455 w 274419"/>
                <a:gd name="connsiteY17" fmla="*/ 21244 h 343251"/>
                <a:gd name="connsiteX18" fmla="*/ 67532 w 274419"/>
                <a:gd name="connsiteY18" fmla="*/ 42 h 343251"/>
                <a:gd name="connsiteX19" fmla="*/ 19180 w 274419"/>
                <a:gd name="connsiteY19" fmla="*/ 19168 h 343251"/>
                <a:gd name="connsiteX20" fmla="*/ 54 w 274419"/>
                <a:gd name="connsiteY20" fmla="*/ 67501 h 343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74419" h="343251">
                  <a:moveTo>
                    <a:pt x="64" y="67492"/>
                  </a:moveTo>
                  <a:cubicBezTo>
                    <a:pt x="783" y="84806"/>
                    <a:pt x="8306" y="101491"/>
                    <a:pt x="21266" y="114433"/>
                  </a:cubicBezTo>
                  <a:lnTo>
                    <a:pt x="107332" y="200499"/>
                  </a:lnTo>
                  <a:cubicBezTo>
                    <a:pt x="114063" y="207230"/>
                    <a:pt x="124947" y="207230"/>
                    <a:pt x="131668" y="200499"/>
                  </a:cubicBezTo>
                  <a:cubicBezTo>
                    <a:pt x="138398" y="193769"/>
                    <a:pt x="138398" y="182885"/>
                    <a:pt x="131668" y="176164"/>
                  </a:cubicBezTo>
                  <a:lnTo>
                    <a:pt x="45601" y="90079"/>
                  </a:lnTo>
                  <a:cubicBezTo>
                    <a:pt x="38771" y="83267"/>
                    <a:pt x="34809" y="74742"/>
                    <a:pt x="34463" y="66099"/>
                  </a:cubicBezTo>
                  <a:cubicBezTo>
                    <a:pt x="34099" y="57592"/>
                    <a:pt x="37250" y="49778"/>
                    <a:pt x="43516" y="43494"/>
                  </a:cubicBezTo>
                  <a:cubicBezTo>
                    <a:pt x="49800" y="37228"/>
                    <a:pt x="57387" y="34058"/>
                    <a:pt x="66121" y="34441"/>
                  </a:cubicBezTo>
                  <a:cubicBezTo>
                    <a:pt x="74764" y="34787"/>
                    <a:pt x="83279" y="38740"/>
                    <a:pt x="90119" y="45580"/>
                  </a:cubicBezTo>
                  <a:lnTo>
                    <a:pt x="211423" y="166829"/>
                  </a:lnTo>
                  <a:cubicBezTo>
                    <a:pt x="212579" y="167876"/>
                    <a:pt x="239993" y="192904"/>
                    <a:pt x="239993" y="239971"/>
                  </a:cubicBezTo>
                  <a:lnTo>
                    <a:pt x="239993" y="326038"/>
                  </a:lnTo>
                  <a:cubicBezTo>
                    <a:pt x="239993" y="335537"/>
                    <a:pt x="247689" y="343251"/>
                    <a:pt x="257207" y="343251"/>
                  </a:cubicBezTo>
                  <a:cubicBezTo>
                    <a:pt x="266724" y="343251"/>
                    <a:pt x="274420" y="335537"/>
                    <a:pt x="274420" y="326038"/>
                  </a:cubicBezTo>
                  <a:lnTo>
                    <a:pt x="274420" y="239971"/>
                  </a:lnTo>
                  <a:cubicBezTo>
                    <a:pt x="274420" y="176628"/>
                    <a:pt x="235713" y="142338"/>
                    <a:pt x="234948" y="141737"/>
                  </a:cubicBezTo>
                  <a:lnTo>
                    <a:pt x="114455" y="21244"/>
                  </a:lnTo>
                  <a:cubicBezTo>
                    <a:pt x="101513" y="8284"/>
                    <a:pt x="84828" y="761"/>
                    <a:pt x="67532" y="42"/>
                  </a:cubicBezTo>
                  <a:cubicBezTo>
                    <a:pt x="49144" y="-596"/>
                    <a:pt x="32250" y="6098"/>
                    <a:pt x="19180" y="19168"/>
                  </a:cubicBezTo>
                  <a:cubicBezTo>
                    <a:pt x="6102" y="32237"/>
                    <a:pt x="-683" y="49414"/>
                    <a:pt x="54" y="67501"/>
                  </a:cubicBezTo>
                  <a:close/>
                </a:path>
              </a:pathLst>
            </a:custGeom>
            <a:solidFill>
              <a:schemeClr val="bg1"/>
            </a:solidFill>
            <a:ln w="9102" cap="flat">
              <a:noFill/>
              <a:prstDash val="solid"/>
              <a:miter/>
            </a:ln>
          </p:spPr>
          <p:txBody>
            <a:bodyPr rtlCol="0" anchor="ctr"/>
            <a:lstStyle/>
            <a:p>
              <a:endParaRPr lang="lv-LV" sz="1800"/>
            </a:p>
          </p:txBody>
        </p:sp>
        <p:sp>
          <p:nvSpPr>
            <p:cNvPr id="12" name="Freeform: Shape 11">
              <a:extLst>
                <a:ext uri="{FF2B5EF4-FFF2-40B4-BE49-F238E27FC236}">
                  <a16:creationId xmlns:a16="http://schemas.microsoft.com/office/drawing/2014/main" id="{7632191B-C53E-833C-F72B-ED797AA0C5B7}"/>
                </a:ext>
              </a:extLst>
            </p:cNvPr>
            <p:cNvSpPr/>
            <p:nvPr/>
          </p:nvSpPr>
          <p:spPr>
            <a:xfrm>
              <a:off x="4391781" y="553348"/>
              <a:ext cx="137706" cy="275412"/>
            </a:xfrm>
            <a:custGeom>
              <a:avLst/>
              <a:gdLst>
                <a:gd name="connsiteX0" fmla="*/ 68853 w 137706"/>
                <a:gd name="connsiteY0" fmla="*/ 51640 h 275412"/>
                <a:gd name="connsiteX1" fmla="*/ 103280 w 137706"/>
                <a:gd name="connsiteY1" fmla="*/ 86067 h 275412"/>
                <a:gd name="connsiteX2" fmla="*/ 120493 w 137706"/>
                <a:gd name="connsiteY2" fmla="*/ 103280 h 275412"/>
                <a:gd name="connsiteX3" fmla="*/ 137706 w 137706"/>
                <a:gd name="connsiteY3" fmla="*/ 86067 h 275412"/>
                <a:gd name="connsiteX4" fmla="*/ 86067 w 137706"/>
                <a:gd name="connsiteY4" fmla="*/ 19654 h 275412"/>
                <a:gd name="connsiteX5" fmla="*/ 86067 w 137706"/>
                <a:gd name="connsiteY5" fmla="*/ 17213 h 275412"/>
                <a:gd name="connsiteX6" fmla="*/ 68853 w 137706"/>
                <a:gd name="connsiteY6" fmla="*/ 0 h 275412"/>
                <a:gd name="connsiteX7" fmla="*/ 51640 w 137706"/>
                <a:gd name="connsiteY7" fmla="*/ 17213 h 275412"/>
                <a:gd name="connsiteX8" fmla="*/ 51640 w 137706"/>
                <a:gd name="connsiteY8" fmla="*/ 19654 h 275412"/>
                <a:gd name="connsiteX9" fmla="*/ 0 w 137706"/>
                <a:gd name="connsiteY9" fmla="*/ 86067 h 275412"/>
                <a:gd name="connsiteX10" fmla="*/ 68853 w 137706"/>
                <a:gd name="connsiteY10" fmla="*/ 154920 h 275412"/>
                <a:gd name="connsiteX11" fmla="*/ 103280 w 137706"/>
                <a:gd name="connsiteY11" fmla="*/ 189346 h 275412"/>
                <a:gd name="connsiteX12" fmla="*/ 68853 w 137706"/>
                <a:gd name="connsiteY12" fmla="*/ 223773 h 275412"/>
                <a:gd name="connsiteX13" fmla="*/ 34427 w 137706"/>
                <a:gd name="connsiteY13" fmla="*/ 189346 h 275412"/>
                <a:gd name="connsiteX14" fmla="*/ 17213 w 137706"/>
                <a:gd name="connsiteY14" fmla="*/ 172133 h 275412"/>
                <a:gd name="connsiteX15" fmla="*/ 0 w 137706"/>
                <a:gd name="connsiteY15" fmla="*/ 189346 h 275412"/>
                <a:gd name="connsiteX16" fmla="*/ 51640 w 137706"/>
                <a:gd name="connsiteY16" fmla="*/ 255759 h 275412"/>
                <a:gd name="connsiteX17" fmla="*/ 51640 w 137706"/>
                <a:gd name="connsiteY17" fmla="*/ 258200 h 275412"/>
                <a:gd name="connsiteX18" fmla="*/ 68853 w 137706"/>
                <a:gd name="connsiteY18" fmla="*/ 275413 h 275412"/>
                <a:gd name="connsiteX19" fmla="*/ 86067 w 137706"/>
                <a:gd name="connsiteY19" fmla="*/ 258200 h 275412"/>
                <a:gd name="connsiteX20" fmla="*/ 86067 w 137706"/>
                <a:gd name="connsiteY20" fmla="*/ 255759 h 275412"/>
                <a:gd name="connsiteX21" fmla="*/ 137706 w 137706"/>
                <a:gd name="connsiteY21" fmla="*/ 189346 h 275412"/>
                <a:gd name="connsiteX22" fmla="*/ 68853 w 137706"/>
                <a:gd name="connsiteY22" fmla="*/ 120493 h 275412"/>
                <a:gd name="connsiteX23" fmla="*/ 34427 w 137706"/>
                <a:gd name="connsiteY23" fmla="*/ 86067 h 275412"/>
                <a:gd name="connsiteX24" fmla="*/ 68853 w 137706"/>
                <a:gd name="connsiteY24" fmla="*/ 51640 h 275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37706" h="275412">
                  <a:moveTo>
                    <a:pt x="68853" y="51640"/>
                  </a:moveTo>
                  <a:cubicBezTo>
                    <a:pt x="87842" y="51640"/>
                    <a:pt x="103280" y="67077"/>
                    <a:pt x="103280" y="86067"/>
                  </a:cubicBezTo>
                  <a:cubicBezTo>
                    <a:pt x="103280" y="95566"/>
                    <a:pt x="110976" y="103280"/>
                    <a:pt x="120493" y="103280"/>
                  </a:cubicBezTo>
                  <a:cubicBezTo>
                    <a:pt x="130011" y="103280"/>
                    <a:pt x="137706" y="95566"/>
                    <a:pt x="137706" y="86067"/>
                  </a:cubicBezTo>
                  <a:cubicBezTo>
                    <a:pt x="137706" y="54081"/>
                    <a:pt x="115693" y="27350"/>
                    <a:pt x="86067" y="19654"/>
                  </a:cubicBezTo>
                  <a:lnTo>
                    <a:pt x="86067" y="17213"/>
                  </a:lnTo>
                  <a:cubicBezTo>
                    <a:pt x="86067" y="7714"/>
                    <a:pt x="78371" y="0"/>
                    <a:pt x="68853" y="0"/>
                  </a:cubicBezTo>
                  <a:cubicBezTo>
                    <a:pt x="59336" y="0"/>
                    <a:pt x="51640" y="7714"/>
                    <a:pt x="51640" y="17213"/>
                  </a:cubicBezTo>
                  <a:lnTo>
                    <a:pt x="51640" y="19654"/>
                  </a:lnTo>
                  <a:cubicBezTo>
                    <a:pt x="22013" y="27350"/>
                    <a:pt x="0" y="54081"/>
                    <a:pt x="0" y="86067"/>
                  </a:cubicBezTo>
                  <a:cubicBezTo>
                    <a:pt x="0" y="124036"/>
                    <a:pt x="30884" y="154920"/>
                    <a:pt x="68853" y="154920"/>
                  </a:cubicBezTo>
                  <a:cubicBezTo>
                    <a:pt x="87842" y="154920"/>
                    <a:pt x="103280" y="170357"/>
                    <a:pt x="103280" y="189346"/>
                  </a:cubicBezTo>
                  <a:cubicBezTo>
                    <a:pt x="103280" y="208336"/>
                    <a:pt x="87842" y="223773"/>
                    <a:pt x="68853" y="223773"/>
                  </a:cubicBezTo>
                  <a:cubicBezTo>
                    <a:pt x="49864" y="223773"/>
                    <a:pt x="34427" y="208336"/>
                    <a:pt x="34427" y="189346"/>
                  </a:cubicBezTo>
                  <a:cubicBezTo>
                    <a:pt x="34427" y="179847"/>
                    <a:pt x="26731" y="172133"/>
                    <a:pt x="17213" y="172133"/>
                  </a:cubicBezTo>
                  <a:cubicBezTo>
                    <a:pt x="7696" y="172133"/>
                    <a:pt x="0" y="179847"/>
                    <a:pt x="0" y="189346"/>
                  </a:cubicBezTo>
                  <a:cubicBezTo>
                    <a:pt x="0" y="221332"/>
                    <a:pt x="22013" y="248063"/>
                    <a:pt x="51640" y="255759"/>
                  </a:cubicBezTo>
                  <a:lnTo>
                    <a:pt x="51640" y="258200"/>
                  </a:lnTo>
                  <a:cubicBezTo>
                    <a:pt x="51640" y="267699"/>
                    <a:pt x="59336" y="275413"/>
                    <a:pt x="68853" y="275413"/>
                  </a:cubicBezTo>
                  <a:cubicBezTo>
                    <a:pt x="78371" y="275413"/>
                    <a:pt x="86067" y="267699"/>
                    <a:pt x="86067" y="258200"/>
                  </a:cubicBezTo>
                  <a:lnTo>
                    <a:pt x="86067" y="255759"/>
                  </a:lnTo>
                  <a:cubicBezTo>
                    <a:pt x="115693" y="248063"/>
                    <a:pt x="137706" y="221332"/>
                    <a:pt x="137706" y="189346"/>
                  </a:cubicBezTo>
                  <a:cubicBezTo>
                    <a:pt x="137706" y="151377"/>
                    <a:pt x="106823" y="120493"/>
                    <a:pt x="68853" y="120493"/>
                  </a:cubicBezTo>
                  <a:cubicBezTo>
                    <a:pt x="49864" y="120493"/>
                    <a:pt x="34427" y="105056"/>
                    <a:pt x="34427" y="86067"/>
                  </a:cubicBezTo>
                  <a:cubicBezTo>
                    <a:pt x="34427" y="67077"/>
                    <a:pt x="49864" y="51640"/>
                    <a:pt x="68853" y="51640"/>
                  </a:cubicBezTo>
                  <a:close/>
                </a:path>
              </a:pathLst>
            </a:custGeom>
            <a:solidFill>
              <a:schemeClr val="bg1"/>
            </a:solidFill>
            <a:ln w="9102" cap="flat">
              <a:noFill/>
              <a:prstDash val="solid"/>
              <a:miter/>
            </a:ln>
          </p:spPr>
          <p:txBody>
            <a:bodyPr rtlCol="0" anchor="ctr"/>
            <a:lstStyle/>
            <a:p>
              <a:endParaRPr lang="lv-LV" sz="1800"/>
            </a:p>
          </p:txBody>
        </p:sp>
        <p:sp>
          <p:nvSpPr>
            <p:cNvPr id="13" name="Freeform: Shape 12">
              <a:extLst>
                <a:ext uri="{FF2B5EF4-FFF2-40B4-BE49-F238E27FC236}">
                  <a16:creationId xmlns:a16="http://schemas.microsoft.com/office/drawing/2014/main" id="{9D2AAF80-07DD-6751-4378-E3BA5D6CDB06}"/>
                </a:ext>
              </a:extLst>
            </p:cNvPr>
            <p:cNvSpPr/>
            <p:nvPr/>
          </p:nvSpPr>
          <p:spPr>
            <a:xfrm>
              <a:off x="4047515" y="1310734"/>
              <a:ext cx="309839" cy="103279"/>
            </a:xfrm>
            <a:custGeom>
              <a:avLst/>
              <a:gdLst>
                <a:gd name="connsiteX0" fmla="*/ 292626 w 309839"/>
                <a:gd name="connsiteY0" fmla="*/ 0 h 103279"/>
                <a:gd name="connsiteX1" fmla="*/ 17213 w 309839"/>
                <a:gd name="connsiteY1" fmla="*/ 0 h 103279"/>
                <a:gd name="connsiteX2" fmla="*/ 0 w 309839"/>
                <a:gd name="connsiteY2" fmla="*/ 17213 h 103279"/>
                <a:gd name="connsiteX3" fmla="*/ 0 w 309839"/>
                <a:gd name="connsiteY3" fmla="*/ 86067 h 103279"/>
                <a:gd name="connsiteX4" fmla="*/ 17213 w 309839"/>
                <a:gd name="connsiteY4" fmla="*/ 103280 h 103279"/>
                <a:gd name="connsiteX5" fmla="*/ 34427 w 309839"/>
                <a:gd name="connsiteY5" fmla="*/ 86067 h 103279"/>
                <a:gd name="connsiteX6" fmla="*/ 34427 w 309839"/>
                <a:gd name="connsiteY6" fmla="*/ 34427 h 103279"/>
                <a:gd name="connsiteX7" fmla="*/ 275413 w 309839"/>
                <a:gd name="connsiteY7" fmla="*/ 34427 h 103279"/>
                <a:gd name="connsiteX8" fmla="*/ 275413 w 309839"/>
                <a:gd name="connsiteY8" fmla="*/ 86067 h 103279"/>
                <a:gd name="connsiteX9" fmla="*/ 292626 w 309839"/>
                <a:gd name="connsiteY9" fmla="*/ 103280 h 103279"/>
                <a:gd name="connsiteX10" fmla="*/ 309840 w 309839"/>
                <a:gd name="connsiteY10" fmla="*/ 86067 h 103279"/>
                <a:gd name="connsiteX11" fmla="*/ 309840 w 309839"/>
                <a:gd name="connsiteY11" fmla="*/ 17213 h 103279"/>
                <a:gd name="connsiteX12" fmla="*/ 292626 w 309839"/>
                <a:gd name="connsiteY12" fmla="*/ 0 h 103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9839" h="103279">
                  <a:moveTo>
                    <a:pt x="292626" y="0"/>
                  </a:moveTo>
                  <a:lnTo>
                    <a:pt x="17213" y="0"/>
                  </a:lnTo>
                  <a:cubicBezTo>
                    <a:pt x="7696" y="0"/>
                    <a:pt x="0" y="7714"/>
                    <a:pt x="0" y="17213"/>
                  </a:cubicBezTo>
                  <a:lnTo>
                    <a:pt x="0" y="86067"/>
                  </a:lnTo>
                  <a:cubicBezTo>
                    <a:pt x="0" y="95566"/>
                    <a:pt x="7696" y="103280"/>
                    <a:pt x="17213" y="103280"/>
                  </a:cubicBezTo>
                  <a:cubicBezTo>
                    <a:pt x="26731" y="103280"/>
                    <a:pt x="34427" y="95566"/>
                    <a:pt x="34427" y="86067"/>
                  </a:cubicBezTo>
                  <a:lnTo>
                    <a:pt x="34427" y="34427"/>
                  </a:lnTo>
                  <a:lnTo>
                    <a:pt x="275413" y="34427"/>
                  </a:lnTo>
                  <a:lnTo>
                    <a:pt x="275413" y="86067"/>
                  </a:lnTo>
                  <a:cubicBezTo>
                    <a:pt x="275413" y="95566"/>
                    <a:pt x="283109" y="103280"/>
                    <a:pt x="292626" y="103280"/>
                  </a:cubicBezTo>
                  <a:cubicBezTo>
                    <a:pt x="302144" y="103280"/>
                    <a:pt x="309840" y="95566"/>
                    <a:pt x="309840" y="86067"/>
                  </a:cubicBezTo>
                  <a:lnTo>
                    <a:pt x="309840" y="17213"/>
                  </a:lnTo>
                  <a:cubicBezTo>
                    <a:pt x="309840" y="7714"/>
                    <a:pt x="302144" y="0"/>
                    <a:pt x="292626" y="0"/>
                  </a:cubicBezTo>
                  <a:close/>
                </a:path>
              </a:pathLst>
            </a:custGeom>
            <a:solidFill>
              <a:schemeClr val="bg1"/>
            </a:solidFill>
            <a:ln w="9102" cap="flat">
              <a:noFill/>
              <a:prstDash val="solid"/>
              <a:miter/>
            </a:ln>
          </p:spPr>
          <p:txBody>
            <a:bodyPr rtlCol="0" anchor="ctr"/>
            <a:lstStyle/>
            <a:p>
              <a:endParaRPr lang="lv-LV" sz="1800"/>
            </a:p>
          </p:txBody>
        </p:sp>
        <p:sp>
          <p:nvSpPr>
            <p:cNvPr id="14" name="Freeform: Shape 13">
              <a:extLst>
                <a:ext uri="{FF2B5EF4-FFF2-40B4-BE49-F238E27FC236}">
                  <a16:creationId xmlns:a16="http://schemas.microsoft.com/office/drawing/2014/main" id="{82BAA651-6DDA-D8AB-1B82-B3D04FF1517F}"/>
                </a:ext>
              </a:extLst>
            </p:cNvPr>
            <p:cNvSpPr/>
            <p:nvPr/>
          </p:nvSpPr>
          <p:spPr>
            <a:xfrm>
              <a:off x="4563914" y="1310734"/>
              <a:ext cx="309839" cy="103279"/>
            </a:xfrm>
            <a:custGeom>
              <a:avLst/>
              <a:gdLst>
                <a:gd name="connsiteX0" fmla="*/ 292626 w 309839"/>
                <a:gd name="connsiteY0" fmla="*/ 0 h 103279"/>
                <a:gd name="connsiteX1" fmla="*/ 17213 w 309839"/>
                <a:gd name="connsiteY1" fmla="*/ 0 h 103279"/>
                <a:gd name="connsiteX2" fmla="*/ 0 w 309839"/>
                <a:gd name="connsiteY2" fmla="*/ 17213 h 103279"/>
                <a:gd name="connsiteX3" fmla="*/ 0 w 309839"/>
                <a:gd name="connsiteY3" fmla="*/ 86067 h 103279"/>
                <a:gd name="connsiteX4" fmla="*/ 17213 w 309839"/>
                <a:gd name="connsiteY4" fmla="*/ 103280 h 103279"/>
                <a:gd name="connsiteX5" fmla="*/ 34427 w 309839"/>
                <a:gd name="connsiteY5" fmla="*/ 86067 h 103279"/>
                <a:gd name="connsiteX6" fmla="*/ 34427 w 309839"/>
                <a:gd name="connsiteY6" fmla="*/ 34427 h 103279"/>
                <a:gd name="connsiteX7" fmla="*/ 275413 w 309839"/>
                <a:gd name="connsiteY7" fmla="*/ 34427 h 103279"/>
                <a:gd name="connsiteX8" fmla="*/ 275413 w 309839"/>
                <a:gd name="connsiteY8" fmla="*/ 86067 h 103279"/>
                <a:gd name="connsiteX9" fmla="*/ 292626 w 309839"/>
                <a:gd name="connsiteY9" fmla="*/ 103280 h 103279"/>
                <a:gd name="connsiteX10" fmla="*/ 309840 w 309839"/>
                <a:gd name="connsiteY10" fmla="*/ 86067 h 103279"/>
                <a:gd name="connsiteX11" fmla="*/ 309840 w 309839"/>
                <a:gd name="connsiteY11" fmla="*/ 17213 h 103279"/>
                <a:gd name="connsiteX12" fmla="*/ 292626 w 309839"/>
                <a:gd name="connsiteY12" fmla="*/ 0 h 103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9839" h="103279">
                  <a:moveTo>
                    <a:pt x="292626" y="0"/>
                  </a:moveTo>
                  <a:lnTo>
                    <a:pt x="17213" y="0"/>
                  </a:lnTo>
                  <a:cubicBezTo>
                    <a:pt x="7696" y="0"/>
                    <a:pt x="0" y="7714"/>
                    <a:pt x="0" y="17213"/>
                  </a:cubicBezTo>
                  <a:lnTo>
                    <a:pt x="0" y="86067"/>
                  </a:lnTo>
                  <a:cubicBezTo>
                    <a:pt x="0" y="95566"/>
                    <a:pt x="7696" y="103280"/>
                    <a:pt x="17213" y="103280"/>
                  </a:cubicBezTo>
                  <a:cubicBezTo>
                    <a:pt x="26731" y="103280"/>
                    <a:pt x="34427" y="95566"/>
                    <a:pt x="34427" y="86067"/>
                  </a:cubicBezTo>
                  <a:lnTo>
                    <a:pt x="34427" y="34427"/>
                  </a:lnTo>
                  <a:lnTo>
                    <a:pt x="275413" y="34427"/>
                  </a:lnTo>
                  <a:lnTo>
                    <a:pt x="275413" y="86067"/>
                  </a:lnTo>
                  <a:cubicBezTo>
                    <a:pt x="275413" y="95566"/>
                    <a:pt x="283109" y="103280"/>
                    <a:pt x="292626" y="103280"/>
                  </a:cubicBezTo>
                  <a:cubicBezTo>
                    <a:pt x="302144" y="103280"/>
                    <a:pt x="309840" y="95566"/>
                    <a:pt x="309840" y="86067"/>
                  </a:cubicBezTo>
                  <a:lnTo>
                    <a:pt x="309840" y="17213"/>
                  </a:lnTo>
                  <a:cubicBezTo>
                    <a:pt x="309840" y="7714"/>
                    <a:pt x="302144" y="0"/>
                    <a:pt x="292626" y="0"/>
                  </a:cubicBezTo>
                  <a:close/>
                </a:path>
              </a:pathLst>
            </a:custGeom>
            <a:solidFill>
              <a:schemeClr val="bg1"/>
            </a:solidFill>
            <a:ln w="9102" cap="flat">
              <a:noFill/>
              <a:prstDash val="solid"/>
              <a:miter/>
            </a:ln>
          </p:spPr>
          <p:txBody>
            <a:bodyPr rtlCol="0" anchor="ctr"/>
            <a:lstStyle/>
            <a:p>
              <a:endParaRPr lang="lv-LV" sz="1800"/>
            </a:p>
          </p:txBody>
        </p:sp>
        <p:sp>
          <p:nvSpPr>
            <p:cNvPr id="15" name="Freeform: Shape 14">
              <a:extLst>
                <a:ext uri="{FF2B5EF4-FFF2-40B4-BE49-F238E27FC236}">
                  <a16:creationId xmlns:a16="http://schemas.microsoft.com/office/drawing/2014/main" id="{D7241E0F-46ED-9310-C608-F2A8422576D2}"/>
                </a:ext>
              </a:extLst>
            </p:cNvPr>
            <p:cNvSpPr/>
            <p:nvPr/>
          </p:nvSpPr>
          <p:spPr>
            <a:xfrm>
              <a:off x="4219648" y="450068"/>
              <a:ext cx="481972" cy="481972"/>
            </a:xfrm>
            <a:custGeom>
              <a:avLst/>
              <a:gdLst>
                <a:gd name="connsiteX0" fmla="*/ 240986 w 481972"/>
                <a:gd name="connsiteY0" fmla="*/ 0 h 481972"/>
                <a:gd name="connsiteX1" fmla="*/ 0 w 481972"/>
                <a:gd name="connsiteY1" fmla="*/ 240986 h 481972"/>
                <a:gd name="connsiteX2" fmla="*/ 240986 w 481972"/>
                <a:gd name="connsiteY2" fmla="*/ 481973 h 481972"/>
                <a:gd name="connsiteX3" fmla="*/ 481972 w 481972"/>
                <a:gd name="connsiteY3" fmla="*/ 240986 h 481972"/>
                <a:gd name="connsiteX4" fmla="*/ 240986 w 481972"/>
                <a:gd name="connsiteY4" fmla="*/ 0 h 481972"/>
                <a:gd name="connsiteX5" fmla="*/ 240986 w 481972"/>
                <a:gd name="connsiteY5" fmla="*/ 447546 h 481972"/>
                <a:gd name="connsiteX6" fmla="*/ 34427 w 481972"/>
                <a:gd name="connsiteY6" fmla="*/ 240986 h 481972"/>
                <a:gd name="connsiteX7" fmla="*/ 240986 w 481972"/>
                <a:gd name="connsiteY7" fmla="*/ 34427 h 481972"/>
                <a:gd name="connsiteX8" fmla="*/ 447546 w 481972"/>
                <a:gd name="connsiteY8" fmla="*/ 240986 h 481972"/>
                <a:gd name="connsiteX9" fmla="*/ 240986 w 481972"/>
                <a:gd name="connsiteY9" fmla="*/ 447546 h 481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1972" h="481972">
                  <a:moveTo>
                    <a:pt x="240986" y="0"/>
                  </a:moveTo>
                  <a:cubicBezTo>
                    <a:pt x="108098" y="0"/>
                    <a:pt x="0" y="108098"/>
                    <a:pt x="0" y="240986"/>
                  </a:cubicBezTo>
                  <a:cubicBezTo>
                    <a:pt x="0" y="373875"/>
                    <a:pt x="108098" y="481973"/>
                    <a:pt x="240986" y="481973"/>
                  </a:cubicBezTo>
                  <a:cubicBezTo>
                    <a:pt x="373875" y="481973"/>
                    <a:pt x="481972" y="373875"/>
                    <a:pt x="481972" y="240986"/>
                  </a:cubicBezTo>
                  <a:cubicBezTo>
                    <a:pt x="481972" y="108098"/>
                    <a:pt x="373875" y="0"/>
                    <a:pt x="240986" y="0"/>
                  </a:cubicBezTo>
                  <a:close/>
                  <a:moveTo>
                    <a:pt x="240986" y="447546"/>
                  </a:moveTo>
                  <a:cubicBezTo>
                    <a:pt x="127087" y="447546"/>
                    <a:pt x="34427" y="354886"/>
                    <a:pt x="34427" y="240986"/>
                  </a:cubicBezTo>
                  <a:cubicBezTo>
                    <a:pt x="34427" y="127087"/>
                    <a:pt x="127087" y="34427"/>
                    <a:pt x="240986" y="34427"/>
                  </a:cubicBezTo>
                  <a:cubicBezTo>
                    <a:pt x="354886" y="34427"/>
                    <a:pt x="447546" y="127087"/>
                    <a:pt x="447546" y="240986"/>
                  </a:cubicBezTo>
                  <a:cubicBezTo>
                    <a:pt x="447546" y="354886"/>
                    <a:pt x="354886" y="447546"/>
                    <a:pt x="240986" y="447546"/>
                  </a:cubicBezTo>
                  <a:close/>
                </a:path>
              </a:pathLst>
            </a:custGeom>
            <a:solidFill>
              <a:schemeClr val="bg1"/>
            </a:solidFill>
            <a:ln w="9102" cap="flat">
              <a:noFill/>
              <a:prstDash val="solid"/>
              <a:miter/>
            </a:ln>
          </p:spPr>
          <p:txBody>
            <a:bodyPr rtlCol="0" anchor="ctr"/>
            <a:lstStyle/>
            <a:p>
              <a:endParaRPr lang="lv-LV" sz="1800"/>
            </a:p>
          </p:txBody>
        </p:sp>
        <p:sp>
          <p:nvSpPr>
            <p:cNvPr id="16" name="Freeform: Shape 15">
              <a:extLst>
                <a:ext uri="{FF2B5EF4-FFF2-40B4-BE49-F238E27FC236}">
                  <a16:creationId xmlns:a16="http://schemas.microsoft.com/office/drawing/2014/main" id="{1F4BA59F-D4B0-7E0F-DBF1-668AB7408741}"/>
                </a:ext>
              </a:extLst>
            </p:cNvPr>
            <p:cNvSpPr/>
            <p:nvPr/>
          </p:nvSpPr>
          <p:spPr>
            <a:xfrm>
              <a:off x="4770472" y="691055"/>
              <a:ext cx="206562" cy="568039"/>
            </a:xfrm>
            <a:custGeom>
              <a:avLst/>
              <a:gdLst>
                <a:gd name="connsiteX0" fmla="*/ 137709 w 206562"/>
                <a:gd name="connsiteY0" fmla="*/ 0 h 568039"/>
                <a:gd name="connsiteX1" fmla="*/ 68856 w 206562"/>
                <a:gd name="connsiteY1" fmla="*/ 68853 h 568039"/>
                <a:gd name="connsiteX2" fmla="*/ 68856 w 206562"/>
                <a:gd name="connsiteY2" fmla="*/ 205130 h 568039"/>
                <a:gd name="connsiteX3" fmla="*/ 86069 w 206562"/>
                <a:gd name="connsiteY3" fmla="*/ 222343 h 568039"/>
                <a:gd name="connsiteX4" fmla="*/ 103282 w 206562"/>
                <a:gd name="connsiteY4" fmla="*/ 205130 h 568039"/>
                <a:gd name="connsiteX5" fmla="*/ 103282 w 206562"/>
                <a:gd name="connsiteY5" fmla="*/ 68853 h 568039"/>
                <a:gd name="connsiteX6" fmla="*/ 137709 w 206562"/>
                <a:gd name="connsiteY6" fmla="*/ 34427 h 568039"/>
                <a:gd name="connsiteX7" fmla="*/ 172136 w 206562"/>
                <a:gd name="connsiteY7" fmla="*/ 68853 h 568039"/>
                <a:gd name="connsiteX8" fmla="*/ 172136 w 206562"/>
                <a:gd name="connsiteY8" fmla="*/ 327053 h 568039"/>
                <a:gd name="connsiteX9" fmla="*/ 142754 w 206562"/>
                <a:gd name="connsiteY9" fmla="*/ 400952 h 568039"/>
                <a:gd name="connsiteX10" fmla="*/ 5048 w 206562"/>
                <a:gd name="connsiteY10" fmla="*/ 538658 h 568039"/>
                <a:gd name="connsiteX11" fmla="*/ 5048 w 206562"/>
                <a:gd name="connsiteY11" fmla="*/ 562994 h 568039"/>
                <a:gd name="connsiteX12" fmla="*/ 17216 w 206562"/>
                <a:gd name="connsiteY12" fmla="*/ 568039 h 568039"/>
                <a:gd name="connsiteX13" fmla="*/ 29383 w 206562"/>
                <a:gd name="connsiteY13" fmla="*/ 562994 h 568039"/>
                <a:gd name="connsiteX14" fmla="*/ 166024 w 206562"/>
                <a:gd name="connsiteY14" fmla="*/ 426271 h 568039"/>
                <a:gd name="connsiteX15" fmla="*/ 206562 w 206562"/>
                <a:gd name="connsiteY15" fmla="*/ 327053 h 568039"/>
                <a:gd name="connsiteX16" fmla="*/ 206562 w 206562"/>
                <a:gd name="connsiteY16" fmla="*/ 68853 h 568039"/>
                <a:gd name="connsiteX17" fmla="*/ 137709 w 206562"/>
                <a:gd name="connsiteY17" fmla="*/ 0 h 568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6562" h="568039">
                  <a:moveTo>
                    <a:pt x="137709" y="0"/>
                  </a:moveTo>
                  <a:cubicBezTo>
                    <a:pt x="99739" y="0"/>
                    <a:pt x="68856" y="30884"/>
                    <a:pt x="68856" y="68853"/>
                  </a:cubicBezTo>
                  <a:lnTo>
                    <a:pt x="68856" y="205130"/>
                  </a:lnTo>
                  <a:cubicBezTo>
                    <a:pt x="68856" y="214629"/>
                    <a:pt x="76552" y="222343"/>
                    <a:pt x="86069" y="222343"/>
                  </a:cubicBezTo>
                  <a:cubicBezTo>
                    <a:pt x="95586" y="222343"/>
                    <a:pt x="103282" y="214629"/>
                    <a:pt x="103282" y="205130"/>
                  </a:cubicBezTo>
                  <a:lnTo>
                    <a:pt x="103282" y="68853"/>
                  </a:lnTo>
                  <a:cubicBezTo>
                    <a:pt x="103282" y="49864"/>
                    <a:pt x="118719" y="34427"/>
                    <a:pt x="137709" y="34427"/>
                  </a:cubicBezTo>
                  <a:cubicBezTo>
                    <a:pt x="156698" y="34427"/>
                    <a:pt x="172136" y="49864"/>
                    <a:pt x="172136" y="68853"/>
                  </a:cubicBezTo>
                  <a:lnTo>
                    <a:pt x="172136" y="327053"/>
                  </a:lnTo>
                  <a:cubicBezTo>
                    <a:pt x="172136" y="374731"/>
                    <a:pt x="144886" y="399039"/>
                    <a:pt x="142754" y="400952"/>
                  </a:cubicBezTo>
                  <a:lnTo>
                    <a:pt x="5048" y="538658"/>
                  </a:lnTo>
                  <a:cubicBezTo>
                    <a:pt x="-1683" y="545389"/>
                    <a:pt x="-1683" y="556272"/>
                    <a:pt x="5048" y="562994"/>
                  </a:cubicBezTo>
                  <a:cubicBezTo>
                    <a:pt x="8409" y="566354"/>
                    <a:pt x="12808" y="568039"/>
                    <a:pt x="17216" y="568039"/>
                  </a:cubicBezTo>
                  <a:cubicBezTo>
                    <a:pt x="21624" y="568039"/>
                    <a:pt x="26032" y="566354"/>
                    <a:pt x="29383" y="562994"/>
                  </a:cubicBezTo>
                  <a:lnTo>
                    <a:pt x="166024" y="426271"/>
                  </a:lnTo>
                  <a:cubicBezTo>
                    <a:pt x="167673" y="424877"/>
                    <a:pt x="206562" y="391325"/>
                    <a:pt x="206562" y="327053"/>
                  </a:cubicBezTo>
                  <a:lnTo>
                    <a:pt x="206562" y="68853"/>
                  </a:lnTo>
                  <a:cubicBezTo>
                    <a:pt x="206562" y="30884"/>
                    <a:pt x="175678" y="0"/>
                    <a:pt x="137709" y="0"/>
                  </a:cubicBezTo>
                  <a:close/>
                </a:path>
              </a:pathLst>
            </a:custGeom>
            <a:solidFill>
              <a:schemeClr val="bg1"/>
            </a:solidFill>
            <a:ln w="9102" cap="flat">
              <a:noFill/>
              <a:prstDash val="solid"/>
              <a:miter/>
            </a:ln>
          </p:spPr>
          <p:txBody>
            <a:bodyPr rtlCol="0" anchor="ctr"/>
            <a:lstStyle/>
            <a:p>
              <a:endParaRPr lang="lv-LV" sz="1800"/>
            </a:p>
          </p:txBody>
        </p:sp>
        <p:sp>
          <p:nvSpPr>
            <p:cNvPr id="17" name="Freeform: Shape 16">
              <a:extLst>
                <a:ext uri="{FF2B5EF4-FFF2-40B4-BE49-F238E27FC236}">
                  <a16:creationId xmlns:a16="http://schemas.microsoft.com/office/drawing/2014/main" id="{D75A4ED1-4798-DB13-88BD-9B819C4FA42E}"/>
                </a:ext>
              </a:extLst>
            </p:cNvPr>
            <p:cNvSpPr/>
            <p:nvPr/>
          </p:nvSpPr>
          <p:spPr>
            <a:xfrm>
              <a:off x="4150795" y="381215"/>
              <a:ext cx="619679" cy="619679"/>
            </a:xfrm>
            <a:custGeom>
              <a:avLst/>
              <a:gdLst>
                <a:gd name="connsiteX0" fmla="*/ 619679 w 619679"/>
                <a:gd name="connsiteY0" fmla="*/ 309840 h 619679"/>
                <a:gd name="connsiteX1" fmla="*/ 309839 w 619679"/>
                <a:gd name="connsiteY1" fmla="*/ 0 h 619679"/>
                <a:gd name="connsiteX2" fmla="*/ 0 w 619679"/>
                <a:gd name="connsiteY2" fmla="*/ 309840 h 619679"/>
                <a:gd name="connsiteX3" fmla="*/ 309839 w 619679"/>
                <a:gd name="connsiteY3" fmla="*/ 619679 h 619679"/>
                <a:gd name="connsiteX4" fmla="*/ 619679 w 619679"/>
                <a:gd name="connsiteY4" fmla="*/ 309840 h 619679"/>
                <a:gd name="connsiteX5" fmla="*/ 309839 w 619679"/>
                <a:gd name="connsiteY5" fmla="*/ 585252 h 619679"/>
                <a:gd name="connsiteX6" fmla="*/ 34427 w 619679"/>
                <a:gd name="connsiteY6" fmla="*/ 309840 h 619679"/>
                <a:gd name="connsiteX7" fmla="*/ 309839 w 619679"/>
                <a:gd name="connsiteY7" fmla="*/ 34427 h 619679"/>
                <a:gd name="connsiteX8" fmla="*/ 585252 w 619679"/>
                <a:gd name="connsiteY8" fmla="*/ 309840 h 619679"/>
                <a:gd name="connsiteX9" fmla="*/ 309839 w 619679"/>
                <a:gd name="connsiteY9" fmla="*/ 585252 h 61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9679" h="619679">
                  <a:moveTo>
                    <a:pt x="619679" y="309840"/>
                  </a:moveTo>
                  <a:cubicBezTo>
                    <a:pt x="619679" y="139000"/>
                    <a:pt x="480679" y="0"/>
                    <a:pt x="309839" y="0"/>
                  </a:cubicBezTo>
                  <a:cubicBezTo>
                    <a:pt x="139000" y="0"/>
                    <a:pt x="0" y="139000"/>
                    <a:pt x="0" y="309840"/>
                  </a:cubicBezTo>
                  <a:cubicBezTo>
                    <a:pt x="0" y="480679"/>
                    <a:pt x="139000" y="619679"/>
                    <a:pt x="309839" y="619679"/>
                  </a:cubicBezTo>
                  <a:cubicBezTo>
                    <a:pt x="480679" y="619679"/>
                    <a:pt x="619679" y="480679"/>
                    <a:pt x="619679" y="309840"/>
                  </a:cubicBezTo>
                  <a:close/>
                  <a:moveTo>
                    <a:pt x="309839" y="585252"/>
                  </a:moveTo>
                  <a:cubicBezTo>
                    <a:pt x="157980" y="585252"/>
                    <a:pt x="34427" y="461699"/>
                    <a:pt x="34427" y="309840"/>
                  </a:cubicBezTo>
                  <a:cubicBezTo>
                    <a:pt x="34427" y="157980"/>
                    <a:pt x="157980" y="34427"/>
                    <a:pt x="309839" y="34427"/>
                  </a:cubicBezTo>
                  <a:cubicBezTo>
                    <a:pt x="461699" y="34427"/>
                    <a:pt x="585252" y="157980"/>
                    <a:pt x="585252" y="309840"/>
                  </a:cubicBezTo>
                  <a:cubicBezTo>
                    <a:pt x="585252" y="461699"/>
                    <a:pt x="461699" y="585252"/>
                    <a:pt x="309839" y="585252"/>
                  </a:cubicBezTo>
                  <a:close/>
                </a:path>
              </a:pathLst>
            </a:custGeom>
            <a:solidFill>
              <a:schemeClr val="bg1"/>
            </a:solidFill>
            <a:ln w="9102" cap="flat">
              <a:noFill/>
              <a:prstDash val="solid"/>
              <a:miter/>
            </a:ln>
          </p:spPr>
          <p:txBody>
            <a:bodyPr rtlCol="0" anchor="ctr"/>
            <a:lstStyle/>
            <a:p>
              <a:endParaRPr lang="lv-LV" sz="1800"/>
            </a:p>
          </p:txBody>
        </p:sp>
      </p:grpSp>
      <p:sp>
        <p:nvSpPr>
          <p:cNvPr id="18" name="Freeform: Shape 17">
            <a:extLst>
              <a:ext uri="{FF2B5EF4-FFF2-40B4-BE49-F238E27FC236}">
                <a16:creationId xmlns:a16="http://schemas.microsoft.com/office/drawing/2014/main" id="{2390B471-726F-300D-11CC-D61354D1827B}"/>
              </a:ext>
            </a:extLst>
          </p:cNvPr>
          <p:cNvSpPr/>
          <p:nvPr/>
        </p:nvSpPr>
        <p:spPr>
          <a:xfrm>
            <a:off x="2190711" y="337376"/>
            <a:ext cx="1327637" cy="969841"/>
          </a:xfrm>
          <a:custGeom>
            <a:avLst/>
            <a:gdLst>
              <a:gd name="connsiteX0" fmla="*/ 713569 w 1327637"/>
              <a:gd name="connsiteY0" fmla="*/ 112710 h 969841"/>
              <a:gd name="connsiteX1" fmla="*/ 805191 w 1327637"/>
              <a:gd name="connsiteY1" fmla="*/ 112710 h 969841"/>
              <a:gd name="connsiteX2" fmla="*/ 812104 w 1327637"/>
              <a:gd name="connsiteY2" fmla="*/ 119623 h 969841"/>
              <a:gd name="connsiteX3" fmla="*/ 812104 w 1327637"/>
              <a:gd name="connsiteY3" fmla="*/ 134914 h 969841"/>
              <a:gd name="connsiteX4" fmla="*/ 805191 w 1327637"/>
              <a:gd name="connsiteY4" fmla="*/ 141827 h 969841"/>
              <a:gd name="connsiteX5" fmla="*/ 713569 w 1327637"/>
              <a:gd name="connsiteY5" fmla="*/ 141827 h 969841"/>
              <a:gd name="connsiteX6" fmla="*/ 706656 w 1327637"/>
              <a:gd name="connsiteY6" fmla="*/ 134914 h 969841"/>
              <a:gd name="connsiteX7" fmla="*/ 706656 w 1327637"/>
              <a:gd name="connsiteY7" fmla="*/ 119623 h 969841"/>
              <a:gd name="connsiteX8" fmla="*/ 713569 w 1327637"/>
              <a:gd name="connsiteY8" fmla="*/ 112710 h 969841"/>
              <a:gd name="connsiteX9" fmla="*/ 804936 w 1327637"/>
              <a:gd name="connsiteY9" fmla="*/ 160762 h 969841"/>
              <a:gd name="connsiteX10" fmla="*/ 713360 w 1327637"/>
              <a:gd name="connsiteY10" fmla="*/ 160762 h 969841"/>
              <a:gd name="connsiteX11" fmla="*/ 706447 w 1327637"/>
              <a:gd name="connsiteY11" fmla="*/ 167674 h 969841"/>
              <a:gd name="connsiteX12" fmla="*/ 706447 w 1327637"/>
              <a:gd name="connsiteY12" fmla="*/ 183048 h 969841"/>
              <a:gd name="connsiteX13" fmla="*/ 713360 w 1327637"/>
              <a:gd name="connsiteY13" fmla="*/ 189961 h 969841"/>
              <a:gd name="connsiteX14" fmla="*/ 804936 w 1327637"/>
              <a:gd name="connsiteY14" fmla="*/ 189961 h 969841"/>
              <a:gd name="connsiteX15" fmla="*/ 811849 w 1327637"/>
              <a:gd name="connsiteY15" fmla="*/ 183048 h 969841"/>
              <a:gd name="connsiteX16" fmla="*/ 811849 w 1327637"/>
              <a:gd name="connsiteY16" fmla="*/ 167674 h 969841"/>
              <a:gd name="connsiteX17" fmla="*/ 804936 w 1327637"/>
              <a:gd name="connsiteY17" fmla="*/ 160762 h 969841"/>
              <a:gd name="connsiteX18" fmla="*/ 583367 w 1327637"/>
              <a:gd name="connsiteY18" fmla="*/ 112710 h 969841"/>
              <a:gd name="connsiteX19" fmla="*/ 491663 w 1327637"/>
              <a:gd name="connsiteY19" fmla="*/ 112710 h 969841"/>
              <a:gd name="connsiteX20" fmla="*/ 484750 w 1327637"/>
              <a:gd name="connsiteY20" fmla="*/ 119623 h 969841"/>
              <a:gd name="connsiteX21" fmla="*/ 484750 w 1327637"/>
              <a:gd name="connsiteY21" fmla="*/ 134914 h 969841"/>
              <a:gd name="connsiteX22" fmla="*/ 491663 w 1327637"/>
              <a:gd name="connsiteY22" fmla="*/ 141827 h 969841"/>
              <a:gd name="connsiteX23" fmla="*/ 583367 w 1327637"/>
              <a:gd name="connsiteY23" fmla="*/ 141827 h 969841"/>
              <a:gd name="connsiteX24" fmla="*/ 590280 w 1327637"/>
              <a:gd name="connsiteY24" fmla="*/ 134914 h 969841"/>
              <a:gd name="connsiteX25" fmla="*/ 590280 w 1327637"/>
              <a:gd name="connsiteY25" fmla="*/ 119623 h 969841"/>
              <a:gd name="connsiteX26" fmla="*/ 583367 w 1327637"/>
              <a:gd name="connsiteY26" fmla="*/ 112710 h 969841"/>
              <a:gd name="connsiteX27" fmla="*/ 1327638 w 1327637"/>
              <a:gd name="connsiteY27" fmla="*/ 690540 h 969841"/>
              <a:gd name="connsiteX28" fmla="*/ 1327638 w 1327637"/>
              <a:gd name="connsiteY28" fmla="*/ 746761 h 969841"/>
              <a:gd name="connsiteX29" fmla="*/ 1320725 w 1327637"/>
              <a:gd name="connsiteY29" fmla="*/ 753674 h 969841"/>
              <a:gd name="connsiteX30" fmla="*/ 1177363 w 1327637"/>
              <a:gd name="connsiteY30" fmla="*/ 753674 h 969841"/>
              <a:gd name="connsiteX31" fmla="*/ 1170450 w 1327637"/>
              <a:gd name="connsiteY31" fmla="*/ 760586 h 969841"/>
              <a:gd name="connsiteX32" fmla="*/ 1170450 w 1327637"/>
              <a:gd name="connsiteY32" fmla="*/ 955889 h 969841"/>
              <a:gd name="connsiteX33" fmla="*/ 1163538 w 1327637"/>
              <a:gd name="connsiteY33" fmla="*/ 962802 h 969841"/>
              <a:gd name="connsiteX34" fmla="*/ 1087462 w 1327637"/>
              <a:gd name="connsiteY34" fmla="*/ 962802 h 969841"/>
              <a:gd name="connsiteX35" fmla="*/ 1080549 w 1327637"/>
              <a:gd name="connsiteY35" fmla="*/ 955889 h 969841"/>
              <a:gd name="connsiteX36" fmla="*/ 1080549 w 1327637"/>
              <a:gd name="connsiteY36" fmla="*/ 760586 h 969841"/>
              <a:gd name="connsiteX37" fmla="*/ 1073637 w 1327637"/>
              <a:gd name="connsiteY37" fmla="*/ 753674 h 969841"/>
              <a:gd name="connsiteX38" fmla="*/ 245495 w 1327637"/>
              <a:gd name="connsiteY38" fmla="*/ 753674 h 969841"/>
              <a:gd name="connsiteX39" fmla="*/ 238582 w 1327637"/>
              <a:gd name="connsiteY39" fmla="*/ 760586 h 969841"/>
              <a:gd name="connsiteX40" fmla="*/ 238582 w 1327637"/>
              <a:gd name="connsiteY40" fmla="*/ 962929 h 969841"/>
              <a:gd name="connsiteX41" fmla="*/ 231669 w 1327637"/>
              <a:gd name="connsiteY41" fmla="*/ 969842 h 969841"/>
              <a:gd name="connsiteX42" fmla="*/ 155512 w 1327637"/>
              <a:gd name="connsiteY42" fmla="*/ 969842 h 969841"/>
              <a:gd name="connsiteX43" fmla="*/ 148599 w 1327637"/>
              <a:gd name="connsiteY43" fmla="*/ 962929 h 969841"/>
              <a:gd name="connsiteX44" fmla="*/ 148599 w 1327637"/>
              <a:gd name="connsiteY44" fmla="*/ 760586 h 969841"/>
              <a:gd name="connsiteX45" fmla="*/ 141686 w 1327637"/>
              <a:gd name="connsiteY45" fmla="*/ 753674 h 969841"/>
              <a:gd name="connsiteX46" fmla="*/ 6913 w 1327637"/>
              <a:gd name="connsiteY46" fmla="*/ 753674 h 969841"/>
              <a:gd name="connsiteX47" fmla="*/ 0 w 1327637"/>
              <a:gd name="connsiteY47" fmla="*/ 746761 h 969841"/>
              <a:gd name="connsiteX48" fmla="*/ 0 w 1327637"/>
              <a:gd name="connsiteY48" fmla="*/ 690540 h 969841"/>
              <a:gd name="connsiteX49" fmla="*/ 6913 w 1327637"/>
              <a:gd name="connsiteY49" fmla="*/ 683627 h 969841"/>
              <a:gd name="connsiteX50" fmla="*/ 132060 w 1327637"/>
              <a:gd name="connsiteY50" fmla="*/ 683627 h 969841"/>
              <a:gd name="connsiteX51" fmla="*/ 133608 w 1327637"/>
              <a:gd name="connsiteY51" fmla="*/ 669975 h 969841"/>
              <a:gd name="connsiteX52" fmla="*/ 94036 w 1327637"/>
              <a:gd name="connsiteY52" fmla="*/ 660877 h 969841"/>
              <a:gd name="connsiteX53" fmla="*/ 88844 w 1327637"/>
              <a:gd name="connsiteY53" fmla="*/ 652598 h 969841"/>
              <a:gd name="connsiteX54" fmla="*/ 237116 w 1327637"/>
              <a:gd name="connsiteY54" fmla="*/ 5368 h 969841"/>
              <a:gd name="connsiteX55" fmla="*/ 245394 w 1327637"/>
              <a:gd name="connsiteY55" fmla="*/ 177 h 969841"/>
              <a:gd name="connsiteX56" fmla="*/ 425132 w 1327637"/>
              <a:gd name="connsiteY56" fmla="*/ 41280 h 969841"/>
              <a:gd name="connsiteX57" fmla="*/ 433584 w 1327637"/>
              <a:gd name="connsiteY57" fmla="*/ 34540 h 969841"/>
              <a:gd name="connsiteX58" fmla="*/ 433584 w 1327637"/>
              <a:gd name="connsiteY58" fmla="*/ 26835 h 969841"/>
              <a:gd name="connsiteX59" fmla="*/ 440497 w 1327637"/>
              <a:gd name="connsiteY59" fmla="*/ 19922 h 969841"/>
              <a:gd name="connsiteX60" fmla="*/ 634588 w 1327637"/>
              <a:gd name="connsiteY60" fmla="*/ 19922 h 969841"/>
              <a:gd name="connsiteX61" fmla="*/ 641501 w 1327637"/>
              <a:gd name="connsiteY61" fmla="*/ 26835 h 969841"/>
              <a:gd name="connsiteX62" fmla="*/ 641501 w 1327637"/>
              <a:gd name="connsiteY62" fmla="*/ 676769 h 969841"/>
              <a:gd name="connsiteX63" fmla="*/ 648413 w 1327637"/>
              <a:gd name="connsiteY63" fmla="*/ 683682 h 969841"/>
              <a:gd name="connsiteX64" fmla="*/ 648413 w 1327637"/>
              <a:gd name="connsiteY64" fmla="*/ 683682 h 969841"/>
              <a:gd name="connsiteX65" fmla="*/ 655326 w 1327637"/>
              <a:gd name="connsiteY65" fmla="*/ 676769 h 969841"/>
              <a:gd name="connsiteX66" fmla="*/ 655326 w 1327637"/>
              <a:gd name="connsiteY66" fmla="*/ 20214 h 969841"/>
              <a:gd name="connsiteX67" fmla="*/ 662239 w 1327637"/>
              <a:gd name="connsiteY67" fmla="*/ 13301 h 969841"/>
              <a:gd name="connsiteX68" fmla="*/ 856285 w 1327637"/>
              <a:gd name="connsiteY68" fmla="*/ 13301 h 969841"/>
              <a:gd name="connsiteX69" fmla="*/ 863197 w 1327637"/>
              <a:gd name="connsiteY69" fmla="*/ 20214 h 969841"/>
              <a:gd name="connsiteX70" fmla="*/ 863197 w 1327637"/>
              <a:gd name="connsiteY70" fmla="*/ 676724 h 969841"/>
              <a:gd name="connsiteX71" fmla="*/ 870110 w 1327637"/>
              <a:gd name="connsiteY71" fmla="*/ 683636 h 969841"/>
              <a:gd name="connsiteX72" fmla="*/ 883562 w 1327637"/>
              <a:gd name="connsiteY72" fmla="*/ 683636 h 969841"/>
              <a:gd name="connsiteX73" fmla="*/ 890475 w 1327637"/>
              <a:gd name="connsiteY73" fmla="*/ 676724 h 969841"/>
              <a:gd name="connsiteX74" fmla="*/ 890475 w 1327637"/>
              <a:gd name="connsiteY74" fmla="*/ 20214 h 969841"/>
              <a:gd name="connsiteX75" fmla="*/ 897387 w 1327637"/>
              <a:gd name="connsiteY75" fmla="*/ 13301 h 969841"/>
              <a:gd name="connsiteX76" fmla="*/ 1091606 w 1327637"/>
              <a:gd name="connsiteY76" fmla="*/ 13301 h 969841"/>
              <a:gd name="connsiteX77" fmla="*/ 1098519 w 1327637"/>
              <a:gd name="connsiteY77" fmla="*/ 20214 h 969841"/>
              <a:gd name="connsiteX78" fmla="*/ 1098519 w 1327637"/>
              <a:gd name="connsiteY78" fmla="*/ 676724 h 969841"/>
              <a:gd name="connsiteX79" fmla="*/ 1105431 w 1327637"/>
              <a:gd name="connsiteY79" fmla="*/ 683636 h 969841"/>
              <a:gd name="connsiteX80" fmla="*/ 1320716 w 1327637"/>
              <a:gd name="connsiteY80" fmla="*/ 683636 h 969841"/>
              <a:gd name="connsiteX81" fmla="*/ 1327629 w 1327637"/>
              <a:gd name="connsiteY81" fmla="*/ 690549 h 969841"/>
              <a:gd name="connsiteX82" fmla="*/ 270121 w 1327637"/>
              <a:gd name="connsiteY82" fmla="*/ 665039 h 969841"/>
              <a:gd name="connsiteX83" fmla="*/ 405779 w 1327637"/>
              <a:gd name="connsiteY83" fmla="*/ 73202 h 969841"/>
              <a:gd name="connsiteX84" fmla="*/ 400587 w 1327637"/>
              <a:gd name="connsiteY84" fmla="*/ 64923 h 969841"/>
              <a:gd name="connsiteX85" fmla="*/ 266806 w 1327637"/>
              <a:gd name="connsiteY85" fmla="*/ 34285 h 969841"/>
              <a:gd name="connsiteX86" fmla="*/ 258527 w 1327637"/>
              <a:gd name="connsiteY86" fmla="*/ 39476 h 969841"/>
              <a:gd name="connsiteX87" fmla="*/ 122907 w 1327637"/>
              <a:gd name="connsiteY87" fmla="*/ 631359 h 969841"/>
              <a:gd name="connsiteX88" fmla="*/ 128107 w 1327637"/>
              <a:gd name="connsiteY88" fmla="*/ 639638 h 969841"/>
              <a:gd name="connsiteX89" fmla="*/ 261843 w 1327637"/>
              <a:gd name="connsiteY89" fmla="*/ 670239 h 969841"/>
              <a:gd name="connsiteX90" fmla="*/ 270121 w 1327637"/>
              <a:gd name="connsiteY90" fmla="*/ 665048 h 969841"/>
              <a:gd name="connsiteX91" fmla="*/ 419941 w 1327637"/>
              <a:gd name="connsiteY91" fmla="*/ 138885 h 969841"/>
              <a:gd name="connsiteX92" fmla="*/ 297034 w 1327637"/>
              <a:gd name="connsiteY92" fmla="*/ 675257 h 969841"/>
              <a:gd name="connsiteX93" fmla="*/ 303774 w 1327637"/>
              <a:gd name="connsiteY93" fmla="*/ 683709 h 969841"/>
              <a:gd name="connsiteX94" fmla="*/ 426681 w 1327637"/>
              <a:gd name="connsiteY94" fmla="*/ 683709 h 969841"/>
              <a:gd name="connsiteX95" fmla="*/ 433593 w 1327637"/>
              <a:gd name="connsiteY95" fmla="*/ 676797 h 969841"/>
              <a:gd name="connsiteX96" fmla="*/ 433593 w 1327637"/>
              <a:gd name="connsiteY96" fmla="*/ 140425 h 969841"/>
              <a:gd name="connsiteX97" fmla="*/ 419941 w 1327637"/>
              <a:gd name="connsiteY97" fmla="*/ 138876 h 969841"/>
              <a:gd name="connsiteX98" fmla="*/ 606145 w 1327637"/>
              <a:gd name="connsiteY98" fmla="*/ 602433 h 969841"/>
              <a:gd name="connsiteX99" fmla="*/ 468949 w 1327637"/>
              <a:gd name="connsiteY99" fmla="*/ 602433 h 969841"/>
              <a:gd name="connsiteX100" fmla="*/ 462036 w 1327637"/>
              <a:gd name="connsiteY100" fmla="*/ 609346 h 969841"/>
              <a:gd name="connsiteX101" fmla="*/ 462036 w 1327637"/>
              <a:gd name="connsiteY101" fmla="*/ 662507 h 969841"/>
              <a:gd name="connsiteX102" fmla="*/ 468949 w 1327637"/>
              <a:gd name="connsiteY102" fmla="*/ 669420 h 969841"/>
              <a:gd name="connsiteX103" fmla="*/ 606145 w 1327637"/>
              <a:gd name="connsiteY103" fmla="*/ 669420 h 969841"/>
              <a:gd name="connsiteX104" fmla="*/ 613058 w 1327637"/>
              <a:gd name="connsiteY104" fmla="*/ 662507 h 969841"/>
              <a:gd name="connsiteX105" fmla="*/ 613058 w 1327637"/>
              <a:gd name="connsiteY105" fmla="*/ 609346 h 969841"/>
              <a:gd name="connsiteX106" fmla="*/ 606145 w 1327637"/>
              <a:gd name="connsiteY106" fmla="*/ 602433 h 969841"/>
              <a:gd name="connsiteX107" fmla="*/ 487082 w 1327637"/>
              <a:gd name="connsiteY107" fmla="*/ 533061 h 969841"/>
              <a:gd name="connsiteX108" fmla="*/ 487082 w 1327637"/>
              <a:gd name="connsiteY108" fmla="*/ 546385 h 969841"/>
              <a:gd name="connsiteX109" fmla="*/ 493995 w 1327637"/>
              <a:gd name="connsiteY109" fmla="*/ 553298 h 969841"/>
              <a:gd name="connsiteX110" fmla="*/ 584569 w 1327637"/>
              <a:gd name="connsiteY110" fmla="*/ 553298 h 969841"/>
              <a:gd name="connsiteX111" fmla="*/ 591482 w 1327637"/>
              <a:gd name="connsiteY111" fmla="*/ 546385 h 969841"/>
              <a:gd name="connsiteX112" fmla="*/ 591482 w 1327637"/>
              <a:gd name="connsiteY112" fmla="*/ 533061 h 969841"/>
              <a:gd name="connsiteX113" fmla="*/ 584569 w 1327637"/>
              <a:gd name="connsiteY113" fmla="*/ 526148 h 969841"/>
              <a:gd name="connsiteX114" fmla="*/ 493995 w 1327637"/>
              <a:gd name="connsiteY114" fmla="*/ 526148 h 969841"/>
              <a:gd name="connsiteX115" fmla="*/ 487082 w 1327637"/>
              <a:gd name="connsiteY115" fmla="*/ 533061 h 969841"/>
              <a:gd name="connsiteX116" fmla="*/ 591482 w 1327637"/>
              <a:gd name="connsiteY116" fmla="*/ 501057 h 969841"/>
              <a:gd name="connsiteX117" fmla="*/ 591482 w 1327637"/>
              <a:gd name="connsiteY117" fmla="*/ 487778 h 969841"/>
              <a:gd name="connsiteX118" fmla="*/ 584569 w 1327637"/>
              <a:gd name="connsiteY118" fmla="*/ 480866 h 969841"/>
              <a:gd name="connsiteX119" fmla="*/ 493995 w 1327637"/>
              <a:gd name="connsiteY119" fmla="*/ 480866 h 969841"/>
              <a:gd name="connsiteX120" fmla="*/ 487082 w 1327637"/>
              <a:gd name="connsiteY120" fmla="*/ 487778 h 969841"/>
              <a:gd name="connsiteX121" fmla="*/ 487082 w 1327637"/>
              <a:gd name="connsiteY121" fmla="*/ 501057 h 969841"/>
              <a:gd name="connsiteX122" fmla="*/ 493995 w 1327637"/>
              <a:gd name="connsiteY122" fmla="*/ 507970 h 969841"/>
              <a:gd name="connsiteX123" fmla="*/ 584569 w 1327637"/>
              <a:gd name="connsiteY123" fmla="*/ 507970 h 969841"/>
              <a:gd name="connsiteX124" fmla="*/ 591482 w 1327637"/>
              <a:gd name="connsiteY124" fmla="*/ 501057 h 969841"/>
              <a:gd name="connsiteX125" fmla="*/ 606145 w 1327637"/>
              <a:gd name="connsiteY125" fmla="*/ 48447 h 969841"/>
              <a:gd name="connsiteX126" fmla="*/ 468949 w 1327637"/>
              <a:gd name="connsiteY126" fmla="*/ 48447 h 969841"/>
              <a:gd name="connsiteX127" fmla="*/ 462036 w 1327637"/>
              <a:gd name="connsiteY127" fmla="*/ 55360 h 969841"/>
              <a:gd name="connsiteX128" fmla="*/ 462036 w 1327637"/>
              <a:gd name="connsiteY128" fmla="*/ 424772 h 969841"/>
              <a:gd name="connsiteX129" fmla="*/ 468949 w 1327637"/>
              <a:gd name="connsiteY129" fmla="*/ 431685 h 969841"/>
              <a:gd name="connsiteX130" fmla="*/ 606145 w 1327637"/>
              <a:gd name="connsiteY130" fmla="*/ 431685 h 969841"/>
              <a:gd name="connsiteX131" fmla="*/ 613058 w 1327637"/>
              <a:gd name="connsiteY131" fmla="*/ 424772 h 969841"/>
              <a:gd name="connsiteX132" fmla="*/ 613058 w 1327637"/>
              <a:gd name="connsiteY132" fmla="*/ 55360 h 969841"/>
              <a:gd name="connsiteX133" fmla="*/ 606145 w 1327637"/>
              <a:gd name="connsiteY133" fmla="*/ 48447 h 969841"/>
              <a:gd name="connsiteX134" fmla="*/ 834754 w 1327637"/>
              <a:gd name="connsiteY134" fmla="*/ 655858 h 969841"/>
              <a:gd name="connsiteX135" fmla="*/ 834754 w 1327637"/>
              <a:gd name="connsiteY135" fmla="*/ 48702 h 969841"/>
              <a:gd name="connsiteX136" fmla="*/ 827842 w 1327637"/>
              <a:gd name="connsiteY136" fmla="*/ 41790 h 969841"/>
              <a:gd name="connsiteX137" fmla="*/ 690600 w 1327637"/>
              <a:gd name="connsiteY137" fmla="*/ 41790 h 969841"/>
              <a:gd name="connsiteX138" fmla="*/ 683687 w 1327637"/>
              <a:gd name="connsiteY138" fmla="*/ 48702 h 969841"/>
              <a:gd name="connsiteX139" fmla="*/ 683687 w 1327637"/>
              <a:gd name="connsiteY139" fmla="*/ 655858 h 969841"/>
              <a:gd name="connsiteX140" fmla="*/ 690600 w 1327637"/>
              <a:gd name="connsiteY140" fmla="*/ 662771 h 969841"/>
              <a:gd name="connsiteX141" fmla="*/ 827842 w 1327637"/>
              <a:gd name="connsiteY141" fmla="*/ 662771 h 969841"/>
              <a:gd name="connsiteX142" fmla="*/ 834754 w 1327637"/>
              <a:gd name="connsiteY142" fmla="*/ 655858 h 969841"/>
              <a:gd name="connsiteX143" fmla="*/ 1063154 w 1327637"/>
              <a:gd name="connsiteY143" fmla="*/ 41790 h 969841"/>
              <a:gd name="connsiteX144" fmla="*/ 925958 w 1327637"/>
              <a:gd name="connsiteY144" fmla="*/ 41790 h 969841"/>
              <a:gd name="connsiteX145" fmla="*/ 919045 w 1327637"/>
              <a:gd name="connsiteY145" fmla="*/ 48702 h 969841"/>
              <a:gd name="connsiteX146" fmla="*/ 919045 w 1327637"/>
              <a:gd name="connsiteY146" fmla="*/ 655858 h 969841"/>
              <a:gd name="connsiteX147" fmla="*/ 925958 w 1327637"/>
              <a:gd name="connsiteY147" fmla="*/ 662771 h 969841"/>
              <a:gd name="connsiteX148" fmla="*/ 1063154 w 1327637"/>
              <a:gd name="connsiteY148" fmla="*/ 662771 h 969841"/>
              <a:gd name="connsiteX149" fmla="*/ 1070067 w 1327637"/>
              <a:gd name="connsiteY149" fmla="*/ 655858 h 969841"/>
              <a:gd name="connsiteX150" fmla="*/ 1070067 w 1327637"/>
              <a:gd name="connsiteY150" fmla="*/ 48702 h 969841"/>
              <a:gd name="connsiteX151" fmla="*/ 1063154 w 1327637"/>
              <a:gd name="connsiteY151" fmla="*/ 41790 h 969841"/>
              <a:gd name="connsiteX152" fmla="*/ 1026159 w 1327637"/>
              <a:gd name="connsiteY152" fmla="*/ 99140 h 969841"/>
              <a:gd name="connsiteX153" fmla="*/ 1010867 w 1327637"/>
              <a:gd name="connsiteY153" fmla="*/ 99140 h 969841"/>
              <a:gd name="connsiteX154" fmla="*/ 1003955 w 1327637"/>
              <a:gd name="connsiteY154" fmla="*/ 106053 h 969841"/>
              <a:gd name="connsiteX155" fmla="*/ 1003955 w 1327637"/>
              <a:gd name="connsiteY155" fmla="*/ 436967 h 969841"/>
              <a:gd name="connsiteX156" fmla="*/ 1010867 w 1327637"/>
              <a:gd name="connsiteY156" fmla="*/ 443880 h 969841"/>
              <a:gd name="connsiteX157" fmla="*/ 1026159 w 1327637"/>
              <a:gd name="connsiteY157" fmla="*/ 443880 h 969841"/>
              <a:gd name="connsiteX158" fmla="*/ 1033072 w 1327637"/>
              <a:gd name="connsiteY158" fmla="*/ 436967 h 969841"/>
              <a:gd name="connsiteX159" fmla="*/ 1033072 w 1327637"/>
              <a:gd name="connsiteY159" fmla="*/ 106053 h 969841"/>
              <a:gd name="connsiteX160" fmla="*/ 1026159 w 1327637"/>
              <a:gd name="connsiteY160" fmla="*/ 99140 h 969841"/>
              <a:gd name="connsiteX161" fmla="*/ 978062 w 1327637"/>
              <a:gd name="connsiteY161" fmla="*/ 98430 h 969841"/>
              <a:gd name="connsiteX162" fmla="*/ 962688 w 1327637"/>
              <a:gd name="connsiteY162" fmla="*/ 98430 h 969841"/>
              <a:gd name="connsiteX163" fmla="*/ 955776 w 1327637"/>
              <a:gd name="connsiteY163" fmla="*/ 105342 h 969841"/>
              <a:gd name="connsiteX164" fmla="*/ 955776 w 1327637"/>
              <a:gd name="connsiteY164" fmla="*/ 436211 h 969841"/>
              <a:gd name="connsiteX165" fmla="*/ 962688 w 1327637"/>
              <a:gd name="connsiteY165" fmla="*/ 443124 h 969841"/>
              <a:gd name="connsiteX166" fmla="*/ 978062 w 1327637"/>
              <a:gd name="connsiteY166" fmla="*/ 443124 h 969841"/>
              <a:gd name="connsiteX167" fmla="*/ 984975 w 1327637"/>
              <a:gd name="connsiteY167" fmla="*/ 436211 h 969841"/>
              <a:gd name="connsiteX168" fmla="*/ 984975 w 1327637"/>
              <a:gd name="connsiteY168" fmla="*/ 105342 h 969841"/>
              <a:gd name="connsiteX169" fmla="*/ 978062 w 1327637"/>
              <a:gd name="connsiteY169" fmla="*/ 98430 h 969841"/>
              <a:gd name="connsiteX170" fmla="*/ 329312 w 1327637"/>
              <a:gd name="connsiteY170" fmla="*/ 129760 h 969841"/>
              <a:gd name="connsiteX171" fmla="*/ 253473 w 1327637"/>
              <a:gd name="connsiteY171" fmla="*/ 460856 h 969841"/>
              <a:gd name="connsiteX172" fmla="*/ 258664 w 1327637"/>
              <a:gd name="connsiteY172" fmla="*/ 469135 h 969841"/>
              <a:gd name="connsiteX173" fmla="*/ 271497 w 1327637"/>
              <a:gd name="connsiteY173" fmla="*/ 472077 h 969841"/>
              <a:gd name="connsiteX174" fmla="*/ 279775 w 1327637"/>
              <a:gd name="connsiteY174" fmla="*/ 466885 h 969841"/>
              <a:gd name="connsiteX175" fmla="*/ 355614 w 1327637"/>
              <a:gd name="connsiteY175" fmla="*/ 135789 h 969841"/>
              <a:gd name="connsiteX176" fmla="*/ 350423 w 1327637"/>
              <a:gd name="connsiteY176" fmla="*/ 127510 h 969841"/>
              <a:gd name="connsiteX177" fmla="*/ 337590 w 1327637"/>
              <a:gd name="connsiteY177" fmla="*/ 124568 h 969841"/>
              <a:gd name="connsiteX178" fmla="*/ 329312 w 1327637"/>
              <a:gd name="connsiteY178" fmla="*/ 129760 h 969841"/>
              <a:gd name="connsiteX179" fmla="*/ 276652 w 1327637"/>
              <a:gd name="connsiteY179" fmla="*/ 119450 h 969841"/>
              <a:gd name="connsiteX180" fmla="*/ 200767 w 1327637"/>
              <a:gd name="connsiteY180" fmla="*/ 450501 h 969841"/>
              <a:gd name="connsiteX181" fmla="*/ 205959 w 1327637"/>
              <a:gd name="connsiteY181" fmla="*/ 458780 h 969841"/>
              <a:gd name="connsiteX182" fmla="*/ 218791 w 1327637"/>
              <a:gd name="connsiteY182" fmla="*/ 461721 h 969841"/>
              <a:gd name="connsiteX183" fmla="*/ 227070 w 1327637"/>
              <a:gd name="connsiteY183" fmla="*/ 456530 h 969841"/>
              <a:gd name="connsiteX184" fmla="*/ 302954 w 1327637"/>
              <a:gd name="connsiteY184" fmla="*/ 125479 h 969841"/>
              <a:gd name="connsiteX185" fmla="*/ 297763 w 1327637"/>
              <a:gd name="connsiteY185" fmla="*/ 117200 h 969841"/>
              <a:gd name="connsiteX186" fmla="*/ 284930 w 1327637"/>
              <a:gd name="connsiteY186" fmla="*/ 114259 h 969841"/>
              <a:gd name="connsiteX187" fmla="*/ 276652 w 1327637"/>
              <a:gd name="connsiteY187" fmla="*/ 119450 h 969841"/>
              <a:gd name="connsiteX188" fmla="*/ 804918 w 1327637"/>
              <a:gd name="connsiteY188" fmla="*/ 480784 h 969841"/>
              <a:gd name="connsiteX189" fmla="*/ 713341 w 1327637"/>
              <a:gd name="connsiteY189" fmla="*/ 480784 h 969841"/>
              <a:gd name="connsiteX190" fmla="*/ 706429 w 1327637"/>
              <a:gd name="connsiteY190" fmla="*/ 487696 h 969841"/>
              <a:gd name="connsiteX191" fmla="*/ 706429 w 1327637"/>
              <a:gd name="connsiteY191" fmla="*/ 502942 h 969841"/>
              <a:gd name="connsiteX192" fmla="*/ 713341 w 1327637"/>
              <a:gd name="connsiteY192" fmla="*/ 509855 h 969841"/>
              <a:gd name="connsiteX193" fmla="*/ 804918 w 1327637"/>
              <a:gd name="connsiteY193" fmla="*/ 509855 h 969841"/>
              <a:gd name="connsiteX194" fmla="*/ 811831 w 1327637"/>
              <a:gd name="connsiteY194" fmla="*/ 502942 h 969841"/>
              <a:gd name="connsiteX195" fmla="*/ 811831 w 1327637"/>
              <a:gd name="connsiteY195" fmla="*/ 487696 h 969841"/>
              <a:gd name="connsiteX196" fmla="*/ 804918 w 1327637"/>
              <a:gd name="connsiteY196" fmla="*/ 480784 h 969841"/>
              <a:gd name="connsiteX197" fmla="*/ 713551 w 1327637"/>
              <a:gd name="connsiteY197" fmla="*/ 561641 h 969841"/>
              <a:gd name="connsiteX198" fmla="*/ 805173 w 1327637"/>
              <a:gd name="connsiteY198" fmla="*/ 561641 h 969841"/>
              <a:gd name="connsiteX199" fmla="*/ 812086 w 1327637"/>
              <a:gd name="connsiteY199" fmla="*/ 554728 h 969841"/>
              <a:gd name="connsiteX200" fmla="*/ 812086 w 1327637"/>
              <a:gd name="connsiteY200" fmla="*/ 539482 h 969841"/>
              <a:gd name="connsiteX201" fmla="*/ 805173 w 1327637"/>
              <a:gd name="connsiteY201" fmla="*/ 532569 h 969841"/>
              <a:gd name="connsiteX202" fmla="*/ 713551 w 1327637"/>
              <a:gd name="connsiteY202" fmla="*/ 532569 h 969841"/>
              <a:gd name="connsiteX203" fmla="*/ 706638 w 1327637"/>
              <a:gd name="connsiteY203" fmla="*/ 539482 h 969841"/>
              <a:gd name="connsiteX204" fmla="*/ 706638 w 1327637"/>
              <a:gd name="connsiteY204" fmla="*/ 554728 h 969841"/>
              <a:gd name="connsiteX205" fmla="*/ 713551 w 1327637"/>
              <a:gd name="connsiteY205" fmla="*/ 561641 h 969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Lst>
            <a:rect l="l" t="t" r="r" b="b"/>
            <a:pathLst>
              <a:path w="1327637" h="969841">
                <a:moveTo>
                  <a:pt x="713569" y="112710"/>
                </a:moveTo>
                <a:lnTo>
                  <a:pt x="805191" y="112710"/>
                </a:lnTo>
                <a:cubicBezTo>
                  <a:pt x="809007" y="112710"/>
                  <a:pt x="812104" y="115807"/>
                  <a:pt x="812104" y="119623"/>
                </a:cubicBezTo>
                <a:lnTo>
                  <a:pt x="812104" y="134914"/>
                </a:lnTo>
                <a:cubicBezTo>
                  <a:pt x="812104" y="138731"/>
                  <a:pt x="809007" y="141827"/>
                  <a:pt x="805191" y="141827"/>
                </a:cubicBezTo>
                <a:lnTo>
                  <a:pt x="713569" y="141827"/>
                </a:lnTo>
                <a:cubicBezTo>
                  <a:pt x="709753" y="141827"/>
                  <a:pt x="706656" y="138731"/>
                  <a:pt x="706656" y="134914"/>
                </a:cubicBezTo>
                <a:lnTo>
                  <a:pt x="706656" y="119623"/>
                </a:lnTo>
                <a:cubicBezTo>
                  <a:pt x="706656" y="115807"/>
                  <a:pt x="709753" y="112710"/>
                  <a:pt x="713569" y="112710"/>
                </a:cubicBezTo>
                <a:close/>
                <a:moveTo>
                  <a:pt x="804936" y="160762"/>
                </a:moveTo>
                <a:lnTo>
                  <a:pt x="713360" y="160762"/>
                </a:lnTo>
                <a:cubicBezTo>
                  <a:pt x="709543" y="160762"/>
                  <a:pt x="706447" y="163858"/>
                  <a:pt x="706447" y="167674"/>
                </a:cubicBezTo>
                <a:lnTo>
                  <a:pt x="706447" y="183048"/>
                </a:lnTo>
                <a:cubicBezTo>
                  <a:pt x="706447" y="186864"/>
                  <a:pt x="709543" y="189961"/>
                  <a:pt x="713360" y="189961"/>
                </a:cubicBezTo>
                <a:lnTo>
                  <a:pt x="804936" y="189961"/>
                </a:lnTo>
                <a:cubicBezTo>
                  <a:pt x="808752" y="189961"/>
                  <a:pt x="811849" y="186864"/>
                  <a:pt x="811849" y="183048"/>
                </a:cubicBezTo>
                <a:lnTo>
                  <a:pt x="811849" y="167674"/>
                </a:lnTo>
                <a:cubicBezTo>
                  <a:pt x="811849" y="163858"/>
                  <a:pt x="808752" y="160762"/>
                  <a:pt x="804936" y="160762"/>
                </a:cubicBezTo>
                <a:close/>
                <a:moveTo>
                  <a:pt x="583367" y="112710"/>
                </a:moveTo>
                <a:lnTo>
                  <a:pt x="491663" y="112710"/>
                </a:lnTo>
                <a:cubicBezTo>
                  <a:pt x="487847" y="112710"/>
                  <a:pt x="484750" y="115807"/>
                  <a:pt x="484750" y="119623"/>
                </a:cubicBezTo>
                <a:lnTo>
                  <a:pt x="484750" y="134914"/>
                </a:lnTo>
                <a:cubicBezTo>
                  <a:pt x="484750" y="138731"/>
                  <a:pt x="487847" y="141827"/>
                  <a:pt x="491663" y="141827"/>
                </a:cubicBezTo>
                <a:lnTo>
                  <a:pt x="583367" y="141827"/>
                </a:lnTo>
                <a:cubicBezTo>
                  <a:pt x="587183" y="141827"/>
                  <a:pt x="590280" y="138731"/>
                  <a:pt x="590280" y="134914"/>
                </a:cubicBezTo>
                <a:lnTo>
                  <a:pt x="590280" y="119623"/>
                </a:lnTo>
                <a:cubicBezTo>
                  <a:pt x="590280" y="115807"/>
                  <a:pt x="587183" y="112710"/>
                  <a:pt x="583367" y="112710"/>
                </a:cubicBezTo>
                <a:close/>
                <a:moveTo>
                  <a:pt x="1327638" y="690540"/>
                </a:moveTo>
                <a:lnTo>
                  <a:pt x="1327638" y="746761"/>
                </a:lnTo>
                <a:cubicBezTo>
                  <a:pt x="1327638" y="750577"/>
                  <a:pt x="1324541" y="753674"/>
                  <a:pt x="1320725" y="753674"/>
                </a:cubicBezTo>
                <a:lnTo>
                  <a:pt x="1177363" y="753674"/>
                </a:lnTo>
                <a:cubicBezTo>
                  <a:pt x="1173547" y="753674"/>
                  <a:pt x="1170450" y="756770"/>
                  <a:pt x="1170450" y="760586"/>
                </a:cubicBezTo>
                <a:lnTo>
                  <a:pt x="1170450" y="955889"/>
                </a:lnTo>
                <a:cubicBezTo>
                  <a:pt x="1170450" y="959705"/>
                  <a:pt x="1167354" y="962802"/>
                  <a:pt x="1163538" y="962802"/>
                </a:cubicBezTo>
                <a:lnTo>
                  <a:pt x="1087462" y="962802"/>
                </a:lnTo>
                <a:cubicBezTo>
                  <a:pt x="1083646" y="962802"/>
                  <a:pt x="1080549" y="959705"/>
                  <a:pt x="1080549" y="955889"/>
                </a:cubicBezTo>
                <a:lnTo>
                  <a:pt x="1080549" y="760586"/>
                </a:lnTo>
                <a:cubicBezTo>
                  <a:pt x="1080549" y="756770"/>
                  <a:pt x="1077453" y="753674"/>
                  <a:pt x="1073637" y="753674"/>
                </a:cubicBezTo>
                <a:lnTo>
                  <a:pt x="245495" y="753674"/>
                </a:lnTo>
                <a:cubicBezTo>
                  <a:pt x="241678" y="753674"/>
                  <a:pt x="238582" y="756770"/>
                  <a:pt x="238582" y="760586"/>
                </a:cubicBezTo>
                <a:lnTo>
                  <a:pt x="238582" y="962929"/>
                </a:lnTo>
                <a:cubicBezTo>
                  <a:pt x="238582" y="966745"/>
                  <a:pt x="235485" y="969842"/>
                  <a:pt x="231669" y="969842"/>
                </a:cubicBezTo>
                <a:lnTo>
                  <a:pt x="155512" y="969842"/>
                </a:lnTo>
                <a:cubicBezTo>
                  <a:pt x="151696" y="969842"/>
                  <a:pt x="148599" y="966745"/>
                  <a:pt x="148599" y="962929"/>
                </a:cubicBezTo>
                <a:lnTo>
                  <a:pt x="148599" y="760586"/>
                </a:lnTo>
                <a:cubicBezTo>
                  <a:pt x="148599" y="756770"/>
                  <a:pt x="145503" y="753674"/>
                  <a:pt x="141686" y="753674"/>
                </a:cubicBezTo>
                <a:lnTo>
                  <a:pt x="6913" y="753674"/>
                </a:lnTo>
                <a:cubicBezTo>
                  <a:pt x="3097" y="753674"/>
                  <a:pt x="0" y="750577"/>
                  <a:pt x="0" y="746761"/>
                </a:cubicBezTo>
                <a:lnTo>
                  <a:pt x="0" y="690540"/>
                </a:lnTo>
                <a:cubicBezTo>
                  <a:pt x="0" y="686724"/>
                  <a:pt x="3097" y="683627"/>
                  <a:pt x="6913" y="683627"/>
                </a:cubicBezTo>
                <a:lnTo>
                  <a:pt x="132060" y="683627"/>
                </a:lnTo>
                <a:cubicBezTo>
                  <a:pt x="140293" y="683627"/>
                  <a:pt x="141632" y="671824"/>
                  <a:pt x="133608" y="669975"/>
                </a:cubicBezTo>
                <a:lnTo>
                  <a:pt x="94036" y="660877"/>
                </a:lnTo>
                <a:cubicBezTo>
                  <a:pt x="90320" y="660021"/>
                  <a:pt x="87997" y="656314"/>
                  <a:pt x="88844" y="652598"/>
                </a:cubicBezTo>
                <a:lnTo>
                  <a:pt x="237116" y="5368"/>
                </a:lnTo>
                <a:cubicBezTo>
                  <a:pt x="237972" y="1652"/>
                  <a:pt x="241669" y="-679"/>
                  <a:pt x="245394" y="177"/>
                </a:cubicBezTo>
                <a:lnTo>
                  <a:pt x="425132" y="41280"/>
                </a:lnTo>
                <a:cubicBezTo>
                  <a:pt x="429458" y="42272"/>
                  <a:pt x="433584" y="38984"/>
                  <a:pt x="433584" y="34540"/>
                </a:cubicBezTo>
                <a:lnTo>
                  <a:pt x="433584" y="26835"/>
                </a:lnTo>
                <a:cubicBezTo>
                  <a:pt x="433584" y="23019"/>
                  <a:pt x="436681" y="19922"/>
                  <a:pt x="440497" y="19922"/>
                </a:cubicBezTo>
                <a:lnTo>
                  <a:pt x="634588" y="19922"/>
                </a:lnTo>
                <a:cubicBezTo>
                  <a:pt x="638404" y="19922"/>
                  <a:pt x="641501" y="23019"/>
                  <a:pt x="641501" y="26835"/>
                </a:cubicBezTo>
                <a:lnTo>
                  <a:pt x="641501" y="676769"/>
                </a:lnTo>
                <a:cubicBezTo>
                  <a:pt x="641501" y="680585"/>
                  <a:pt x="644597" y="683682"/>
                  <a:pt x="648413" y="683682"/>
                </a:cubicBezTo>
                <a:lnTo>
                  <a:pt x="648413" y="683682"/>
                </a:lnTo>
                <a:cubicBezTo>
                  <a:pt x="652230" y="683682"/>
                  <a:pt x="655326" y="680585"/>
                  <a:pt x="655326" y="676769"/>
                </a:cubicBezTo>
                <a:lnTo>
                  <a:pt x="655326" y="20214"/>
                </a:lnTo>
                <a:cubicBezTo>
                  <a:pt x="655326" y="16398"/>
                  <a:pt x="658423" y="13301"/>
                  <a:pt x="662239" y="13301"/>
                </a:cubicBezTo>
                <a:lnTo>
                  <a:pt x="856285" y="13301"/>
                </a:lnTo>
                <a:cubicBezTo>
                  <a:pt x="860101" y="13301"/>
                  <a:pt x="863197" y="16398"/>
                  <a:pt x="863197" y="20214"/>
                </a:cubicBezTo>
                <a:lnTo>
                  <a:pt x="863197" y="676724"/>
                </a:lnTo>
                <a:cubicBezTo>
                  <a:pt x="863197" y="680540"/>
                  <a:pt x="866294" y="683636"/>
                  <a:pt x="870110" y="683636"/>
                </a:cubicBezTo>
                <a:lnTo>
                  <a:pt x="883562" y="683636"/>
                </a:lnTo>
                <a:cubicBezTo>
                  <a:pt x="887378" y="683636"/>
                  <a:pt x="890475" y="680540"/>
                  <a:pt x="890475" y="676724"/>
                </a:cubicBezTo>
                <a:lnTo>
                  <a:pt x="890475" y="20214"/>
                </a:lnTo>
                <a:cubicBezTo>
                  <a:pt x="890475" y="16398"/>
                  <a:pt x="893571" y="13301"/>
                  <a:pt x="897387" y="13301"/>
                </a:cubicBezTo>
                <a:lnTo>
                  <a:pt x="1091606" y="13301"/>
                </a:lnTo>
                <a:cubicBezTo>
                  <a:pt x="1095422" y="13301"/>
                  <a:pt x="1098519" y="16398"/>
                  <a:pt x="1098519" y="20214"/>
                </a:cubicBezTo>
                <a:lnTo>
                  <a:pt x="1098519" y="676724"/>
                </a:lnTo>
                <a:cubicBezTo>
                  <a:pt x="1098519" y="680540"/>
                  <a:pt x="1101615" y="683636"/>
                  <a:pt x="1105431" y="683636"/>
                </a:cubicBezTo>
                <a:lnTo>
                  <a:pt x="1320716" y="683636"/>
                </a:lnTo>
                <a:cubicBezTo>
                  <a:pt x="1324532" y="683636"/>
                  <a:pt x="1327629" y="686733"/>
                  <a:pt x="1327629" y="690549"/>
                </a:cubicBezTo>
                <a:close/>
                <a:moveTo>
                  <a:pt x="270121" y="665039"/>
                </a:moveTo>
                <a:lnTo>
                  <a:pt x="405779" y="73202"/>
                </a:lnTo>
                <a:cubicBezTo>
                  <a:pt x="406635" y="69477"/>
                  <a:pt x="404303" y="65770"/>
                  <a:pt x="400587" y="64923"/>
                </a:cubicBezTo>
                <a:lnTo>
                  <a:pt x="266806" y="34285"/>
                </a:lnTo>
                <a:cubicBezTo>
                  <a:pt x="263081" y="33429"/>
                  <a:pt x="259374" y="35760"/>
                  <a:pt x="258527" y="39476"/>
                </a:cubicBezTo>
                <a:lnTo>
                  <a:pt x="122907" y="631359"/>
                </a:lnTo>
                <a:cubicBezTo>
                  <a:pt x="122051" y="635084"/>
                  <a:pt x="124382" y="638791"/>
                  <a:pt x="128107" y="639638"/>
                </a:cubicBezTo>
                <a:lnTo>
                  <a:pt x="261843" y="670239"/>
                </a:lnTo>
                <a:cubicBezTo>
                  <a:pt x="265559" y="671086"/>
                  <a:pt x="269265" y="668764"/>
                  <a:pt x="270121" y="665048"/>
                </a:cubicBezTo>
                <a:close/>
                <a:moveTo>
                  <a:pt x="419941" y="138885"/>
                </a:moveTo>
                <a:lnTo>
                  <a:pt x="297034" y="675257"/>
                </a:lnTo>
                <a:cubicBezTo>
                  <a:pt x="296042" y="679584"/>
                  <a:pt x="299329" y="683709"/>
                  <a:pt x="303774" y="683709"/>
                </a:cubicBezTo>
                <a:lnTo>
                  <a:pt x="426681" y="683709"/>
                </a:lnTo>
                <a:cubicBezTo>
                  <a:pt x="430497" y="683709"/>
                  <a:pt x="433593" y="680613"/>
                  <a:pt x="433593" y="676797"/>
                </a:cubicBezTo>
                <a:lnTo>
                  <a:pt x="433593" y="140425"/>
                </a:lnTo>
                <a:cubicBezTo>
                  <a:pt x="433593" y="132191"/>
                  <a:pt x="421781" y="130852"/>
                  <a:pt x="419941" y="138876"/>
                </a:cubicBezTo>
                <a:close/>
                <a:moveTo>
                  <a:pt x="606145" y="602433"/>
                </a:moveTo>
                <a:lnTo>
                  <a:pt x="468949" y="602433"/>
                </a:lnTo>
                <a:cubicBezTo>
                  <a:pt x="465133" y="602433"/>
                  <a:pt x="462036" y="605530"/>
                  <a:pt x="462036" y="609346"/>
                </a:cubicBezTo>
                <a:lnTo>
                  <a:pt x="462036" y="662507"/>
                </a:lnTo>
                <a:cubicBezTo>
                  <a:pt x="462036" y="666323"/>
                  <a:pt x="465133" y="669420"/>
                  <a:pt x="468949" y="669420"/>
                </a:cubicBezTo>
                <a:lnTo>
                  <a:pt x="606145" y="669420"/>
                </a:lnTo>
                <a:cubicBezTo>
                  <a:pt x="609961" y="669420"/>
                  <a:pt x="613058" y="666323"/>
                  <a:pt x="613058" y="662507"/>
                </a:cubicBezTo>
                <a:lnTo>
                  <a:pt x="613058" y="609346"/>
                </a:lnTo>
                <a:cubicBezTo>
                  <a:pt x="613058" y="605530"/>
                  <a:pt x="609961" y="602433"/>
                  <a:pt x="606145" y="602433"/>
                </a:cubicBezTo>
                <a:close/>
                <a:moveTo>
                  <a:pt x="487082" y="533061"/>
                </a:moveTo>
                <a:lnTo>
                  <a:pt x="487082" y="546385"/>
                </a:lnTo>
                <a:cubicBezTo>
                  <a:pt x="487082" y="550201"/>
                  <a:pt x="490179" y="553298"/>
                  <a:pt x="493995" y="553298"/>
                </a:cubicBezTo>
                <a:lnTo>
                  <a:pt x="584569" y="553298"/>
                </a:lnTo>
                <a:cubicBezTo>
                  <a:pt x="588385" y="553298"/>
                  <a:pt x="591482" y="550201"/>
                  <a:pt x="591482" y="546385"/>
                </a:cubicBezTo>
                <a:lnTo>
                  <a:pt x="591482" y="533061"/>
                </a:lnTo>
                <a:cubicBezTo>
                  <a:pt x="591482" y="529245"/>
                  <a:pt x="588385" y="526148"/>
                  <a:pt x="584569" y="526148"/>
                </a:cubicBezTo>
                <a:lnTo>
                  <a:pt x="493995" y="526148"/>
                </a:lnTo>
                <a:cubicBezTo>
                  <a:pt x="490179" y="526148"/>
                  <a:pt x="487082" y="529245"/>
                  <a:pt x="487082" y="533061"/>
                </a:cubicBezTo>
                <a:close/>
                <a:moveTo>
                  <a:pt x="591482" y="501057"/>
                </a:moveTo>
                <a:lnTo>
                  <a:pt x="591482" y="487778"/>
                </a:lnTo>
                <a:cubicBezTo>
                  <a:pt x="591482" y="483962"/>
                  <a:pt x="588385" y="480866"/>
                  <a:pt x="584569" y="480866"/>
                </a:cubicBezTo>
                <a:lnTo>
                  <a:pt x="493995" y="480866"/>
                </a:lnTo>
                <a:cubicBezTo>
                  <a:pt x="490179" y="480866"/>
                  <a:pt x="487082" y="483962"/>
                  <a:pt x="487082" y="487778"/>
                </a:cubicBezTo>
                <a:lnTo>
                  <a:pt x="487082" y="501057"/>
                </a:lnTo>
                <a:cubicBezTo>
                  <a:pt x="487082" y="504873"/>
                  <a:pt x="490179" y="507970"/>
                  <a:pt x="493995" y="507970"/>
                </a:cubicBezTo>
                <a:lnTo>
                  <a:pt x="584569" y="507970"/>
                </a:lnTo>
                <a:cubicBezTo>
                  <a:pt x="588385" y="507970"/>
                  <a:pt x="591482" y="504873"/>
                  <a:pt x="591482" y="501057"/>
                </a:cubicBezTo>
                <a:close/>
                <a:moveTo>
                  <a:pt x="606145" y="48447"/>
                </a:moveTo>
                <a:lnTo>
                  <a:pt x="468949" y="48447"/>
                </a:lnTo>
                <a:cubicBezTo>
                  <a:pt x="465133" y="48447"/>
                  <a:pt x="462036" y="51544"/>
                  <a:pt x="462036" y="55360"/>
                </a:cubicBezTo>
                <a:lnTo>
                  <a:pt x="462036" y="424772"/>
                </a:lnTo>
                <a:cubicBezTo>
                  <a:pt x="462036" y="428588"/>
                  <a:pt x="465133" y="431685"/>
                  <a:pt x="468949" y="431685"/>
                </a:cubicBezTo>
                <a:lnTo>
                  <a:pt x="606145" y="431685"/>
                </a:lnTo>
                <a:cubicBezTo>
                  <a:pt x="609961" y="431685"/>
                  <a:pt x="613058" y="428588"/>
                  <a:pt x="613058" y="424772"/>
                </a:cubicBezTo>
                <a:lnTo>
                  <a:pt x="613058" y="55360"/>
                </a:lnTo>
                <a:cubicBezTo>
                  <a:pt x="613058" y="51544"/>
                  <a:pt x="609961" y="48447"/>
                  <a:pt x="606145" y="48447"/>
                </a:cubicBezTo>
                <a:close/>
                <a:moveTo>
                  <a:pt x="834754" y="655858"/>
                </a:moveTo>
                <a:lnTo>
                  <a:pt x="834754" y="48702"/>
                </a:lnTo>
                <a:cubicBezTo>
                  <a:pt x="834754" y="44886"/>
                  <a:pt x="831658" y="41790"/>
                  <a:pt x="827842" y="41790"/>
                </a:cubicBezTo>
                <a:lnTo>
                  <a:pt x="690600" y="41790"/>
                </a:lnTo>
                <a:cubicBezTo>
                  <a:pt x="686784" y="41790"/>
                  <a:pt x="683687" y="44886"/>
                  <a:pt x="683687" y="48702"/>
                </a:cubicBezTo>
                <a:lnTo>
                  <a:pt x="683687" y="655858"/>
                </a:lnTo>
                <a:cubicBezTo>
                  <a:pt x="683687" y="659674"/>
                  <a:pt x="686784" y="662771"/>
                  <a:pt x="690600" y="662771"/>
                </a:cubicBezTo>
                <a:lnTo>
                  <a:pt x="827842" y="662771"/>
                </a:lnTo>
                <a:cubicBezTo>
                  <a:pt x="831658" y="662771"/>
                  <a:pt x="834754" y="659674"/>
                  <a:pt x="834754" y="655858"/>
                </a:cubicBezTo>
                <a:close/>
                <a:moveTo>
                  <a:pt x="1063154" y="41790"/>
                </a:moveTo>
                <a:lnTo>
                  <a:pt x="925958" y="41790"/>
                </a:lnTo>
                <a:cubicBezTo>
                  <a:pt x="922141" y="41790"/>
                  <a:pt x="919045" y="44886"/>
                  <a:pt x="919045" y="48702"/>
                </a:cubicBezTo>
                <a:lnTo>
                  <a:pt x="919045" y="655858"/>
                </a:lnTo>
                <a:cubicBezTo>
                  <a:pt x="919045" y="659674"/>
                  <a:pt x="922141" y="662771"/>
                  <a:pt x="925958" y="662771"/>
                </a:cubicBezTo>
                <a:lnTo>
                  <a:pt x="1063154" y="662771"/>
                </a:lnTo>
                <a:cubicBezTo>
                  <a:pt x="1066970" y="662771"/>
                  <a:pt x="1070067" y="659674"/>
                  <a:pt x="1070067" y="655858"/>
                </a:cubicBezTo>
                <a:lnTo>
                  <a:pt x="1070067" y="48702"/>
                </a:lnTo>
                <a:cubicBezTo>
                  <a:pt x="1070067" y="44886"/>
                  <a:pt x="1066970" y="41790"/>
                  <a:pt x="1063154" y="41790"/>
                </a:cubicBezTo>
                <a:close/>
                <a:moveTo>
                  <a:pt x="1026159" y="99140"/>
                </a:moveTo>
                <a:lnTo>
                  <a:pt x="1010867" y="99140"/>
                </a:lnTo>
                <a:cubicBezTo>
                  <a:pt x="1007051" y="99140"/>
                  <a:pt x="1003955" y="102237"/>
                  <a:pt x="1003955" y="106053"/>
                </a:cubicBezTo>
                <a:lnTo>
                  <a:pt x="1003955" y="436967"/>
                </a:lnTo>
                <a:cubicBezTo>
                  <a:pt x="1003955" y="440783"/>
                  <a:pt x="1007051" y="443880"/>
                  <a:pt x="1010867" y="443880"/>
                </a:cubicBezTo>
                <a:lnTo>
                  <a:pt x="1026159" y="443880"/>
                </a:lnTo>
                <a:cubicBezTo>
                  <a:pt x="1029975" y="443880"/>
                  <a:pt x="1033072" y="440783"/>
                  <a:pt x="1033072" y="436967"/>
                </a:cubicBezTo>
                <a:lnTo>
                  <a:pt x="1033072" y="106053"/>
                </a:lnTo>
                <a:cubicBezTo>
                  <a:pt x="1033072" y="102237"/>
                  <a:pt x="1029975" y="99140"/>
                  <a:pt x="1026159" y="99140"/>
                </a:cubicBezTo>
                <a:close/>
                <a:moveTo>
                  <a:pt x="978062" y="98430"/>
                </a:moveTo>
                <a:lnTo>
                  <a:pt x="962688" y="98430"/>
                </a:lnTo>
                <a:cubicBezTo>
                  <a:pt x="958872" y="98430"/>
                  <a:pt x="955776" y="101526"/>
                  <a:pt x="955776" y="105342"/>
                </a:cubicBezTo>
                <a:lnTo>
                  <a:pt x="955776" y="436211"/>
                </a:lnTo>
                <a:cubicBezTo>
                  <a:pt x="955776" y="440027"/>
                  <a:pt x="958872" y="443124"/>
                  <a:pt x="962688" y="443124"/>
                </a:cubicBezTo>
                <a:lnTo>
                  <a:pt x="978062" y="443124"/>
                </a:lnTo>
                <a:cubicBezTo>
                  <a:pt x="981878" y="443124"/>
                  <a:pt x="984975" y="440027"/>
                  <a:pt x="984975" y="436211"/>
                </a:cubicBezTo>
                <a:lnTo>
                  <a:pt x="984975" y="105342"/>
                </a:lnTo>
                <a:cubicBezTo>
                  <a:pt x="984975" y="101526"/>
                  <a:pt x="981878" y="98430"/>
                  <a:pt x="978062" y="98430"/>
                </a:cubicBezTo>
                <a:close/>
                <a:moveTo>
                  <a:pt x="329312" y="129760"/>
                </a:moveTo>
                <a:lnTo>
                  <a:pt x="253473" y="460856"/>
                </a:lnTo>
                <a:cubicBezTo>
                  <a:pt x="252617" y="464581"/>
                  <a:pt x="254948" y="468288"/>
                  <a:pt x="258664" y="469135"/>
                </a:cubicBezTo>
                <a:lnTo>
                  <a:pt x="271497" y="472077"/>
                </a:lnTo>
                <a:cubicBezTo>
                  <a:pt x="275222" y="472933"/>
                  <a:pt x="278928" y="470601"/>
                  <a:pt x="279775" y="466885"/>
                </a:cubicBezTo>
                <a:lnTo>
                  <a:pt x="355614" y="135789"/>
                </a:lnTo>
                <a:cubicBezTo>
                  <a:pt x="356470" y="132064"/>
                  <a:pt x="354139" y="128357"/>
                  <a:pt x="350423" y="127510"/>
                </a:cubicBezTo>
                <a:lnTo>
                  <a:pt x="337590" y="124568"/>
                </a:lnTo>
                <a:cubicBezTo>
                  <a:pt x="333865" y="123712"/>
                  <a:pt x="330159" y="126044"/>
                  <a:pt x="329312" y="129760"/>
                </a:cubicBezTo>
                <a:close/>
                <a:moveTo>
                  <a:pt x="276652" y="119450"/>
                </a:moveTo>
                <a:lnTo>
                  <a:pt x="200767" y="450501"/>
                </a:lnTo>
                <a:cubicBezTo>
                  <a:pt x="199911" y="454226"/>
                  <a:pt x="202243" y="457933"/>
                  <a:pt x="205959" y="458780"/>
                </a:cubicBezTo>
                <a:lnTo>
                  <a:pt x="218791" y="461721"/>
                </a:lnTo>
                <a:cubicBezTo>
                  <a:pt x="222516" y="462578"/>
                  <a:pt x="226223" y="460246"/>
                  <a:pt x="227070" y="456530"/>
                </a:cubicBezTo>
                <a:lnTo>
                  <a:pt x="302954" y="125479"/>
                </a:lnTo>
                <a:cubicBezTo>
                  <a:pt x="303810" y="121754"/>
                  <a:pt x="301479" y="118047"/>
                  <a:pt x="297763" y="117200"/>
                </a:cubicBezTo>
                <a:lnTo>
                  <a:pt x="284930" y="114259"/>
                </a:lnTo>
                <a:cubicBezTo>
                  <a:pt x="281205" y="113402"/>
                  <a:pt x="277499" y="115734"/>
                  <a:pt x="276652" y="119450"/>
                </a:cubicBezTo>
                <a:close/>
                <a:moveTo>
                  <a:pt x="804918" y="480784"/>
                </a:moveTo>
                <a:lnTo>
                  <a:pt x="713341" y="480784"/>
                </a:lnTo>
                <a:cubicBezTo>
                  <a:pt x="709525" y="480784"/>
                  <a:pt x="706429" y="483880"/>
                  <a:pt x="706429" y="487696"/>
                </a:cubicBezTo>
                <a:lnTo>
                  <a:pt x="706429" y="502942"/>
                </a:lnTo>
                <a:cubicBezTo>
                  <a:pt x="706429" y="506758"/>
                  <a:pt x="709525" y="509855"/>
                  <a:pt x="713341" y="509855"/>
                </a:cubicBezTo>
                <a:lnTo>
                  <a:pt x="804918" y="509855"/>
                </a:lnTo>
                <a:cubicBezTo>
                  <a:pt x="808734" y="509855"/>
                  <a:pt x="811831" y="506758"/>
                  <a:pt x="811831" y="502942"/>
                </a:cubicBezTo>
                <a:lnTo>
                  <a:pt x="811831" y="487696"/>
                </a:lnTo>
                <a:cubicBezTo>
                  <a:pt x="811831" y="483880"/>
                  <a:pt x="808734" y="480784"/>
                  <a:pt x="804918" y="480784"/>
                </a:cubicBezTo>
                <a:close/>
                <a:moveTo>
                  <a:pt x="713551" y="561641"/>
                </a:moveTo>
                <a:lnTo>
                  <a:pt x="805173" y="561641"/>
                </a:lnTo>
                <a:cubicBezTo>
                  <a:pt x="808989" y="561641"/>
                  <a:pt x="812086" y="558544"/>
                  <a:pt x="812086" y="554728"/>
                </a:cubicBezTo>
                <a:lnTo>
                  <a:pt x="812086" y="539482"/>
                </a:lnTo>
                <a:cubicBezTo>
                  <a:pt x="812086" y="535666"/>
                  <a:pt x="808989" y="532569"/>
                  <a:pt x="805173" y="532569"/>
                </a:cubicBezTo>
                <a:lnTo>
                  <a:pt x="713551" y="532569"/>
                </a:lnTo>
                <a:cubicBezTo>
                  <a:pt x="709735" y="532569"/>
                  <a:pt x="706638" y="535666"/>
                  <a:pt x="706638" y="539482"/>
                </a:cubicBezTo>
                <a:lnTo>
                  <a:pt x="706638" y="554728"/>
                </a:lnTo>
                <a:cubicBezTo>
                  <a:pt x="706638" y="558544"/>
                  <a:pt x="709735" y="561641"/>
                  <a:pt x="713551" y="561641"/>
                </a:cubicBezTo>
                <a:close/>
              </a:path>
            </a:pathLst>
          </a:custGeom>
          <a:solidFill>
            <a:schemeClr val="bg1"/>
          </a:solidFill>
          <a:ln w="9102" cap="flat">
            <a:noFill/>
            <a:prstDash val="solid"/>
            <a:miter/>
          </a:ln>
          <a:effectLst>
            <a:glow rad="101600">
              <a:schemeClr val="accent2">
                <a:satMod val="175000"/>
                <a:alpha val="40000"/>
              </a:schemeClr>
            </a:glow>
          </a:effectLst>
        </p:spPr>
        <p:txBody>
          <a:bodyPr rtlCol="0" anchor="ctr"/>
          <a:lstStyle/>
          <a:p>
            <a:endParaRPr lang="lv-LV" sz="1800"/>
          </a:p>
        </p:txBody>
      </p:sp>
      <p:grpSp>
        <p:nvGrpSpPr>
          <p:cNvPr id="19" name="Graphic 5">
            <a:extLst>
              <a:ext uri="{FF2B5EF4-FFF2-40B4-BE49-F238E27FC236}">
                <a16:creationId xmlns:a16="http://schemas.microsoft.com/office/drawing/2014/main" id="{76C7071A-51B1-C986-D1B5-66B96FC9EE48}"/>
              </a:ext>
            </a:extLst>
          </p:cNvPr>
          <p:cNvGrpSpPr/>
          <p:nvPr/>
        </p:nvGrpSpPr>
        <p:grpSpPr>
          <a:xfrm>
            <a:off x="7312508" y="358920"/>
            <a:ext cx="903461" cy="934600"/>
            <a:chOff x="7312506" y="358920"/>
            <a:chExt cx="903462" cy="934600"/>
          </a:xfrm>
          <a:solidFill>
            <a:schemeClr val="bg1"/>
          </a:solidFill>
          <a:effectLst>
            <a:glow rad="101600">
              <a:schemeClr val="accent2">
                <a:satMod val="175000"/>
                <a:alpha val="40000"/>
              </a:schemeClr>
            </a:glow>
          </a:effectLst>
        </p:grpSpPr>
        <p:sp>
          <p:nvSpPr>
            <p:cNvPr id="20" name="Freeform: Shape 19">
              <a:extLst>
                <a:ext uri="{FF2B5EF4-FFF2-40B4-BE49-F238E27FC236}">
                  <a16:creationId xmlns:a16="http://schemas.microsoft.com/office/drawing/2014/main" id="{24319D4F-1CCC-E844-9439-9D615A58EDAE}"/>
                </a:ext>
              </a:extLst>
            </p:cNvPr>
            <p:cNvSpPr/>
            <p:nvPr/>
          </p:nvSpPr>
          <p:spPr>
            <a:xfrm>
              <a:off x="7639659" y="966413"/>
              <a:ext cx="31156" cy="46730"/>
            </a:xfrm>
            <a:custGeom>
              <a:avLst/>
              <a:gdLst>
                <a:gd name="connsiteX0" fmla="*/ 0 w 31156"/>
                <a:gd name="connsiteY0" fmla="*/ 0 h 46730"/>
                <a:gd name="connsiteX1" fmla="*/ 31157 w 31156"/>
                <a:gd name="connsiteY1" fmla="*/ 0 h 46730"/>
                <a:gd name="connsiteX2" fmla="*/ 31157 w 31156"/>
                <a:gd name="connsiteY2" fmla="*/ 46731 h 46730"/>
                <a:gd name="connsiteX3" fmla="*/ 0 w 31156"/>
                <a:gd name="connsiteY3" fmla="*/ 46731 h 46730"/>
              </a:gdLst>
              <a:ahLst/>
              <a:cxnLst>
                <a:cxn ang="0">
                  <a:pos x="connsiteX0" y="connsiteY0"/>
                </a:cxn>
                <a:cxn ang="0">
                  <a:pos x="connsiteX1" y="connsiteY1"/>
                </a:cxn>
                <a:cxn ang="0">
                  <a:pos x="connsiteX2" y="connsiteY2"/>
                </a:cxn>
                <a:cxn ang="0">
                  <a:pos x="connsiteX3" y="connsiteY3"/>
                </a:cxn>
              </a:cxnLst>
              <a:rect l="l" t="t" r="r" b="b"/>
              <a:pathLst>
                <a:path w="31156" h="46730">
                  <a:moveTo>
                    <a:pt x="0" y="0"/>
                  </a:moveTo>
                  <a:lnTo>
                    <a:pt x="31157" y="0"/>
                  </a:lnTo>
                  <a:lnTo>
                    <a:pt x="31157" y="46731"/>
                  </a:lnTo>
                  <a:lnTo>
                    <a:pt x="0" y="46731"/>
                  </a:lnTo>
                  <a:close/>
                </a:path>
              </a:pathLst>
            </a:custGeom>
            <a:solidFill>
              <a:schemeClr val="bg1"/>
            </a:solidFill>
            <a:ln w="9102" cap="flat">
              <a:noFill/>
              <a:prstDash val="solid"/>
              <a:miter/>
            </a:ln>
          </p:spPr>
          <p:txBody>
            <a:bodyPr rtlCol="0" anchor="ctr"/>
            <a:lstStyle/>
            <a:p>
              <a:endParaRPr lang="lv-LV" sz="1800"/>
            </a:p>
          </p:txBody>
        </p:sp>
        <p:sp>
          <p:nvSpPr>
            <p:cNvPr id="21" name="Freeform: Shape 20">
              <a:extLst>
                <a:ext uri="{FF2B5EF4-FFF2-40B4-BE49-F238E27FC236}">
                  <a16:creationId xmlns:a16="http://schemas.microsoft.com/office/drawing/2014/main" id="{28DCFB54-7916-AFF3-4FA7-53B93C75906C}"/>
                </a:ext>
              </a:extLst>
            </p:cNvPr>
            <p:cNvSpPr/>
            <p:nvPr/>
          </p:nvSpPr>
          <p:spPr>
            <a:xfrm>
              <a:off x="7639659" y="1044301"/>
              <a:ext cx="31156" cy="46730"/>
            </a:xfrm>
            <a:custGeom>
              <a:avLst/>
              <a:gdLst>
                <a:gd name="connsiteX0" fmla="*/ 0 w 31156"/>
                <a:gd name="connsiteY0" fmla="*/ 0 h 46730"/>
                <a:gd name="connsiteX1" fmla="*/ 31157 w 31156"/>
                <a:gd name="connsiteY1" fmla="*/ 0 h 46730"/>
                <a:gd name="connsiteX2" fmla="*/ 31157 w 31156"/>
                <a:gd name="connsiteY2" fmla="*/ 46731 h 46730"/>
                <a:gd name="connsiteX3" fmla="*/ 0 w 31156"/>
                <a:gd name="connsiteY3" fmla="*/ 46731 h 46730"/>
              </a:gdLst>
              <a:ahLst/>
              <a:cxnLst>
                <a:cxn ang="0">
                  <a:pos x="connsiteX0" y="connsiteY0"/>
                </a:cxn>
                <a:cxn ang="0">
                  <a:pos x="connsiteX1" y="connsiteY1"/>
                </a:cxn>
                <a:cxn ang="0">
                  <a:pos x="connsiteX2" y="connsiteY2"/>
                </a:cxn>
                <a:cxn ang="0">
                  <a:pos x="connsiteX3" y="connsiteY3"/>
                </a:cxn>
              </a:cxnLst>
              <a:rect l="l" t="t" r="r" b="b"/>
              <a:pathLst>
                <a:path w="31156" h="46730">
                  <a:moveTo>
                    <a:pt x="0" y="0"/>
                  </a:moveTo>
                  <a:lnTo>
                    <a:pt x="31157" y="0"/>
                  </a:lnTo>
                  <a:lnTo>
                    <a:pt x="31157" y="46731"/>
                  </a:lnTo>
                  <a:lnTo>
                    <a:pt x="0" y="46731"/>
                  </a:lnTo>
                  <a:close/>
                </a:path>
              </a:pathLst>
            </a:custGeom>
            <a:solidFill>
              <a:schemeClr val="bg1"/>
            </a:solidFill>
            <a:ln w="9102" cap="flat">
              <a:noFill/>
              <a:prstDash val="solid"/>
              <a:miter/>
            </a:ln>
          </p:spPr>
          <p:txBody>
            <a:bodyPr rtlCol="0" anchor="ctr"/>
            <a:lstStyle/>
            <a:p>
              <a:endParaRPr lang="lv-LV" sz="1800"/>
            </a:p>
          </p:txBody>
        </p:sp>
        <p:sp>
          <p:nvSpPr>
            <p:cNvPr id="22" name="Freeform: Shape 21">
              <a:extLst>
                <a:ext uri="{FF2B5EF4-FFF2-40B4-BE49-F238E27FC236}">
                  <a16:creationId xmlns:a16="http://schemas.microsoft.com/office/drawing/2014/main" id="{1AC7EA4B-5122-5711-F72E-DC7855F234AE}"/>
                </a:ext>
              </a:extLst>
            </p:cNvPr>
            <p:cNvSpPr/>
            <p:nvPr/>
          </p:nvSpPr>
          <p:spPr>
            <a:xfrm>
              <a:off x="7312506" y="358920"/>
              <a:ext cx="903462" cy="934600"/>
            </a:xfrm>
            <a:custGeom>
              <a:avLst/>
              <a:gdLst>
                <a:gd name="connsiteX0" fmla="*/ 894145 w 903462"/>
                <a:gd name="connsiteY0" fmla="*/ 157324 h 934600"/>
                <a:gd name="connsiteX1" fmla="*/ 769526 w 903462"/>
                <a:gd name="connsiteY1" fmla="*/ 95019 h 934600"/>
                <a:gd name="connsiteX2" fmla="*/ 763297 w 903462"/>
                <a:gd name="connsiteY2" fmla="*/ 93462 h 934600"/>
                <a:gd name="connsiteX3" fmla="*/ 638678 w 903462"/>
                <a:gd name="connsiteY3" fmla="*/ 93462 h 934600"/>
                <a:gd name="connsiteX4" fmla="*/ 638678 w 903462"/>
                <a:gd name="connsiteY4" fmla="*/ 46731 h 934600"/>
                <a:gd name="connsiteX5" fmla="*/ 591946 w 903462"/>
                <a:gd name="connsiteY5" fmla="*/ 0 h 934600"/>
                <a:gd name="connsiteX6" fmla="*/ 560790 w 903462"/>
                <a:gd name="connsiteY6" fmla="*/ 0 h 934600"/>
                <a:gd name="connsiteX7" fmla="*/ 529633 w 903462"/>
                <a:gd name="connsiteY7" fmla="*/ 10902 h 934600"/>
                <a:gd name="connsiteX8" fmla="*/ 498475 w 903462"/>
                <a:gd name="connsiteY8" fmla="*/ 0 h 934600"/>
                <a:gd name="connsiteX9" fmla="*/ 467319 w 903462"/>
                <a:gd name="connsiteY9" fmla="*/ 0 h 934600"/>
                <a:gd name="connsiteX10" fmla="*/ 436162 w 903462"/>
                <a:gd name="connsiteY10" fmla="*/ 10902 h 934600"/>
                <a:gd name="connsiteX11" fmla="*/ 405004 w 903462"/>
                <a:gd name="connsiteY11" fmla="*/ 0 h 934600"/>
                <a:gd name="connsiteX12" fmla="*/ 373848 w 903462"/>
                <a:gd name="connsiteY12" fmla="*/ 0 h 934600"/>
                <a:gd name="connsiteX13" fmla="*/ 342691 w 903462"/>
                <a:gd name="connsiteY13" fmla="*/ 10902 h 934600"/>
                <a:gd name="connsiteX14" fmla="*/ 311533 w 903462"/>
                <a:gd name="connsiteY14" fmla="*/ 0 h 934600"/>
                <a:gd name="connsiteX15" fmla="*/ 280377 w 903462"/>
                <a:gd name="connsiteY15" fmla="*/ 0 h 934600"/>
                <a:gd name="connsiteX16" fmla="*/ 233646 w 903462"/>
                <a:gd name="connsiteY16" fmla="*/ 46731 h 934600"/>
                <a:gd name="connsiteX17" fmla="*/ 233646 w 903462"/>
                <a:gd name="connsiteY17" fmla="*/ 93462 h 934600"/>
                <a:gd name="connsiteX18" fmla="*/ 15574 w 903462"/>
                <a:gd name="connsiteY18" fmla="*/ 93462 h 934600"/>
                <a:gd name="connsiteX19" fmla="*/ 0 w 903462"/>
                <a:gd name="connsiteY19" fmla="*/ 109036 h 934600"/>
                <a:gd name="connsiteX20" fmla="*/ 0 w 903462"/>
                <a:gd name="connsiteY20" fmla="*/ 233655 h 934600"/>
                <a:gd name="connsiteX21" fmla="*/ 15574 w 903462"/>
                <a:gd name="connsiteY21" fmla="*/ 249229 h 934600"/>
                <a:gd name="connsiteX22" fmla="*/ 233646 w 903462"/>
                <a:gd name="connsiteY22" fmla="*/ 249229 h 934600"/>
                <a:gd name="connsiteX23" fmla="*/ 233646 w 903462"/>
                <a:gd name="connsiteY23" fmla="*/ 451726 h 934600"/>
                <a:gd name="connsiteX24" fmla="*/ 218072 w 903462"/>
                <a:gd name="connsiteY24" fmla="*/ 451726 h 934600"/>
                <a:gd name="connsiteX25" fmla="*/ 202498 w 903462"/>
                <a:gd name="connsiteY25" fmla="*/ 467300 h 934600"/>
                <a:gd name="connsiteX26" fmla="*/ 202498 w 903462"/>
                <a:gd name="connsiteY26" fmla="*/ 560762 h 934600"/>
                <a:gd name="connsiteX27" fmla="*/ 218072 w 903462"/>
                <a:gd name="connsiteY27" fmla="*/ 576336 h 934600"/>
                <a:gd name="connsiteX28" fmla="*/ 249229 w 903462"/>
                <a:gd name="connsiteY28" fmla="*/ 576336 h 934600"/>
                <a:gd name="connsiteX29" fmla="*/ 249229 w 903462"/>
                <a:gd name="connsiteY29" fmla="*/ 934601 h 934600"/>
                <a:gd name="connsiteX30" fmla="*/ 280386 w 903462"/>
                <a:gd name="connsiteY30" fmla="*/ 934601 h 934600"/>
                <a:gd name="connsiteX31" fmla="*/ 280386 w 903462"/>
                <a:gd name="connsiteY31" fmla="*/ 576336 h 934600"/>
                <a:gd name="connsiteX32" fmla="*/ 607502 w 903462"/>
                <a:gd name="connsiteY32" fmla="*/ 576336 h 934600"/>
                <a:gd name="connsiteX33" fmla="*/ 607502 w 903462"/>
                <a:gd name="connsiteY33" fmla="*/ 934601 h 934600"/>
                <a:gd name="connsiteX34" fmla="*/ 638659 w 903462"/>
                <a:gd name="connsiteY34" fmla="*/ 934601 h 934600"/>
                <a:gd name="connsiteX35" fmla="*/ 638659 w 903462"/>
                <a:gd name="connsiteY35" fmla="*/ 576336 h 934600"/>
                <a:gd name="connsiteX36" fmla="*/ 654234 w 903462"/>
                <a:gd name="connsiteY36" fmla="*/ 576336 h 934600"/>
                <a:gd name="connsiteX37" fmla="*/ 669807 w 903462"/>
                <a:gd name="connsiteY37" fmla="*/ 560762 h 934600"/>
                <a:gd name="connsiteX38" fmla="*/ 669807 w 903462"/>
                <a:gd name="connsiteY38" fmla="*/ 467300 h 934600"/>
                <a:gd name="connsiteX39" fmla="*/ 654234 w 903462"/>
                <a:gd name="connsiteY39" fmla="*/ 451726 h 934600"/>
                <a:gd name="connsiteX40" fmla="*/ 618404 w 903462"/>
                <a:gd name="connsiteY40" fmla="*/ 451726 h 934600"/>
                <a:gd name="connsiteX41" fmla="*/ 685381 w 903462"/>
                <a:gd name="connsiteY41" fmla="*/ 295960 h 934600"/>
                <a:gd name="connsiteX42" fmla="*/ 685381 w 903462"/>
                <a:gd name="connsiteY42" fmla="*/ 264803 h 934600"/>
                <a:gd name="connsiteX43" fmla="*/ 682266 w 903462"/>
                <a:gd name="connsiteY43" fmla="*/ 249229 h 934600"/>
                <a:gd name="connsiteX44" fmla="*/ 763269 w 903462"/>
                <a:gd name="connsiteY44" fmla="*/ 249229 h 934600"/>
                <a:gd name="connsiteX45" fmla="*/ 769499 w 903462"/>
                <a:gd name="connsiteY45" fmla="*/ 247671 h 934600"/>
                <a:gd name="connsiteX46" fmla="*/ 894118 w 903462"/>
                <a:gd name="connsiteY46" fmla="*/ 185366 h 934600"/>
                <a:gd name="connsiteX47" fmla="*/ 903462 w 903462"/>
                <a:gd name="connsiteY47" fmla="*/ 171350 h 934600"/>
                <a:gd name="connsiteX48" fmla="*/ 894118 w 903462"/>
                <a:gd name="connsiteY48" fmla="*/ 157333 h 934600"/>
                <a:gd name="connsiteX49" fmla="*/ 560799 w 903462"/>
                <a:gd name="connsiteY49" fmla="*/ 31148 h 934600"/>
                <a:gd name="connsiteX50" fmla="*/ 591956 w 903462"/>
                <a:gd name="connsiteY50" fmla="*/ 31148 h 934600"/>
                <a:gd name="connsiteX51" fmla="*/ 607530 w 903462"/>
                <a:gd name="connsiteY51" fmla="*/ 46722 h 934600"/>
                <a:gd name="connsiteX52" fmla="*/ 607530 w 903462"/>
                <a:gd name="connsiteY52" fmla="*/ 218063 h 934600"/>
                <a:gd name="connsiteX53" fmla="*/ 545225 w 903462"/>
                <a:gd name="connsiteY53" fmla="*/ 218063 h 934600"/>
                <a:gd name="connsiteX54" fmla="*/ 545225 w 903462"/>
                <a:gd name="connsiteY54" fmla="*/ 46722 h 934600"/>
                <a:gd name="connsiteX55" fmla="*/ 560799 w 903462"/>
                <a:gd name="connsiteY55" fmla="*/ 31148 h 934600"/>
                <a:gd name="connsiteX56" fmla="*/ 467337 w 903462"/>
                <a:gd name="connsiteY56" fmla="*/ 31148 h 934600"/>
                <a:gd name="connsiteX57" fmla="*/ 498494 w 903462"/>
                <a:gd name="connsiteY57" fmla="*/ 31148 h 934600"/>
                <a:gd name="connsiteX58" fmla="*/ 514068 w 903462"/>
                <a:gd name="connsiteY58" fmla="*/ 46722 h 934600"/>
                <a:gd name="connsiteX59" fmla="*/ 514068 w 903462"/>
                <a:gd name="connsiteY59" fmla="*/ 218063 h 934600"/>
                <a:gd name="connsiteX60" fmla="*/ 451763 w 903462"/>
                <a:gd name="connsiteY60" fmla="*/ 218063 h 934600"/>
                <a:gd name="connsiteX61" fmla="*/ 451763 w 903462"/>
                <a:gd name="connsiteY61" fmla="*/ 46722 h 934600"/>
                <a:gd name="connsiteX62" fmla="*/ 467337 w 903462"/>
                <a:gd name="connsiteY62" fmla="*/ 31148 h 934600"/>
                <a:gd name="connsiteX63" fmla="*/ 373875 w 903462"/>
                <a:gd name="connsiteY63" fmla="*/ 31148 h 934600"/>
                <a:gd name="connsiteX64" fmla="*/ 405032 w 903462"/>
                <a:gd name="connsiteY64" fmla="*/ 31148 h 934600"/>
                <a:gd name="connsiteX65" fmla="*/ 420606 w 903462"/>
                <a:gd name="connsiteY65" fmla="*/ 46722 h 934600"/>
                <a:gd name="connsiteX66" fmla="*/ 420606 w 903462"/>
                <a:gd name="connsiteY66" fmla="*/ 221186 h 934600"/>
                <a:gd name="connsiteX67" fmla="*/ 389449 w 903462"/>
                <a:gd name="connsiteY67" fmla="*/ 264803 h 934600"/>
                <a:gd name="connsiteX68" fmla="*/ 373875 w 903462"/>
                <a:gd name="connsiteY68" fmla="*/ 264803 h 934600"/>
                <a:gd name="connsiteX69" fmla="*/ 358301 w 903462"/>
                <a:gd name="connsiteY69" fmla="*/ 249229 h 934600"/>
                <a:gd name="connsiteX70" fmla="*/ 358301 w 903462"/>
                <a:gd name="connsiteY70" fmla="*/ 46731 h 934600"/>
                <a:gd name="connsiteX71" fmla="*/ 373875 w 903462"/>
                <a:gd name="connsiteY71" fmla="*/ 31157 h 934600"/>
                <a:gd name="connsiteX72" fmla="*/ 264839 w 903462"/>
                <a:gd name="connsiteY72" fmla="*/ 46722 h 934600"/>
                <a:gd name="connsiteX73" fmla="*/ 280413 w 903462"/>
                <a:gd name="connsiteY73" fmla="*/ 31148 h 934600"/>
                <a:gd name="connsiteX74" fmla="*/ 311570 w 903462"/>
                <a:gd name="connsiteY74" fmla="*/ 31148 h 934600"/>
                <a:gd name="connsiteX75" fmla="*/ 327144 w 903462"/>
                <a:gd name="connsiteY75" fmla="*/ 46722 h 934600"/>
                <a:gd name="connsiteX76" fmla="*/ 327144 w 903462"/>
                <a:gd name="connsiteY76" fmla="*/ 249220 h 934600"/>
                <a:gd name="connsiteX77" fmla="*/ 311570 w 903462"/>
                <a:gd name="connsiteY77" fmla="*/ 264794 h 934600"/>
                <a:gd name="connsiteX78" fmla="*/ 280413 w 903462"/>
                <a:gd name="connsiteY78" fmla="*/ 264794 h 934600"/>
                <a:gd name="connsiteX79" fmla="*/ 264839 w 903462"/>
                <a:gd name="connsiteY79" fmla="*/ 249220 h 934600"/>
                <a:gd name="connsiteX80" fmla="*/ 264839 w 903462"/>
                <a:gd name="connsiteY80" fmla="*/ 46722 h 934600"/>
                <a:gd name="connsiteX81" fmla="*/ 233682 w 903462"/>
                <a:gd name="connsiteY81" fmla="*/ 155758 h 934600"/>
                <a:gd name="connsiteX82" fmla="*/ 140220 w 903462"/>
                <a:gd name="connsiteY82" fmla="*/ 155758 h 934600"/>
                <a:gd name="connsiteX83" fmla="*/ 140220 w 903462"/>
                <a:gd name="connsiteY83" fmla="*/ 124601 h 934600"/>
                <a:gd name="connsiteX84" fmla="*/ 233682 w 903462"/>
                <a:gd name="connsiteY84" fmla="*/ 124601 h 934600"/>
                <a:gd name="connsiteX85" fmla="*/ 233682 w 903462"/>
                <a:gd name="connsiteY85" fmla="*/ 155758 h 934600"/>
                <a:gd name="connsiteX86" fmla="*/ 31184 w 903462"/>
                <a:gd name="connsiteY86" fmla="*/ 124601 h 934600"/>
                <a:gd name="connsiteX87" fmla="*/ 109072 w 903462"/>
                <a:gd name="connsiteY87" fmla="*/ 124601 h 934600"/>
                <a:gd name="connsiteX88" fmla="*/ 109072 w 903462"/>
                <a:gd name="connsiteY88" fmla="*/ 218063 h 934600"/>
                <a:gd name="connsiteX89" fmla="*/ 31184 w 903462"/>
                <a:gd name="connsiteY89" fmla="*/ 218063 h 934600"/>
                <a:gd name="connsiteX90" fmla="*/ 31184 w 903462"/>
                <a:gd name="connsiteY90" fmla="*/ 124601 h 934600"/>
                <a:gd name="connsiteX91" fmla="*/ 140220 w 903462"/>
                <a:gd name="connsiteY91" fmla="*/ 218063 h 934600"/>
                <a:gd name="connsiteX92" fmla="*/ 140220 w 903462"/>
                <a:gd name="connsiteY92" fmla="*/ 186906 h 934600"/>
                <a:gd name="connsiteX93" fmla="*/ 233682 w 903462"/>
                <a:gd name="connsiteY93" fmla="*/ 186906 h 934600"/>
                <a:gd name="connsiteX94" fmla="*/ 233682 w 903462"/>
                <a:gd name="connsiteY94" fmla="*/ 218063 h 934600"/>
                <a:gd name="connsiteX95" fmla="*/ 140220 w 903462"/>
                <a:gd name="connsiteY95" fmla="*/ 218063 h 934600"/>
                <a:gd name="connsiteX96" fmla="*/ 638678 w 903462"/>
                <a:gd name="connsiteY96" fmla="*/ 545179 h 934600"/>
                <a:gd name="connsiteX97" fmla="*/ 233682 w 903462"/>
                <a:gd name="connsiteY97" fmla="*/ 545179 h 934600"/>
                <a:gd name="connsiteX98" fmla="*/ 233682 w 903462"/>
                <a:gd name="connsiteY98" fmla="*/ 482874 h 934600"/>
                <a:gd name="connsiteX99" fmla="*/ 638678 w 903462"/>
                <a:gd name="connsiteY99" fmla="*/ 482874 h 934600"/>
                <a:gd name="connsiteX100" fmla="*/ 638678 w 903462"/>
                <a:gd name="connsiteY100" fmla="*/ 545179 h 934600"/>
                <a:gd name="connsiteX101" fmla="*/ 571701 w 903462"/>
                <a:gd name="connsiteY101" fmla="*/ 451717 h 934600"/>
                <a:gd name="connsiteX102" fmla="*/ 264839 w 903462"/>
                <a:gd name="connsiteY102" fmla="*/ 451717 h 934600"/>
                <a:gd name="connsiteX103" fmla="*/ 264839 w 903462"/>
                <a:gd name="connsiteY103" fmla="*/ 292836 h 934600"/>
                <a:gd name="connsiteX104" fmla="*/ 280413 w 903462"/>
                <a:gd name="connsiteY104" fmla="*/ 295950 h 934600"/>
                <a:gd name="connsiteX105" fmla="*/ 311570 w 903462"/>
                <a:gd name="connsiteY105" fmla="*/ 295950 h 934600"/>
                <a:gd name="connsiteX106" fmla="*/ 342727 w 903462"/>
                <a:gd name="connsiteY106" fmla="*/ 285049 h 934600"/>
                <a:gd name="connsiteX107" fmla="*/ 373884 w 903462"/>
                <a:gd name="connsiteY107" fmla="*/ 295950 h 934600"/>
                <a:gd name="connsiteX108" fmla="*/ 389458 w 903462"/>
                <a:gd name="connsiteY108" fmla="*/ 295950 h 934600"/>
                <a:gd name="connsiteX109" fmla="*/ 436189 w 903462"/>
                <a:gd name="connsiteY109" fmla="*/ 342681 h 934600"/>
                <a:gd name="connsiteX110" fmla="*/ 638687 w 903462"/>
                <a:gd name="connsiteY110" fmla="*/ 342681 h 934600"/>
                <a:gd name="connsiteX111" fmla="*/ 648031 w 903462"/>
                <a:gd name="connsiteY111" fmla="*/ 341124 h 934600"/>
                <a:gd name="connsiteX112" fmla="*/ 571701 w 903462"/>
                <a:gd name="connsiteY112" fmla="*/ 451717 h 934600"/>
                <a:gd name="connsiteX113" fmla="*/ 654261 w 903462"/>
                <a:gd name="connsiteY113" fmla="*/ 264794 h 934600"/>
                <a:gd name="connsiteX114" fmla="*/ 654261 w 903462"/>
                <a:gd name="connsiteY114" fmla="*/ 295950 h 934600"/>
                <a:gd name="connsiteX115" fmla="*/ 638687 w 903462"/>
                <a:gd name="connsiteY115" fmla="*/ 311524 h 934600"/>
                <a:gd name="connsiteX116" fmla="*/ 436189 w 903462"/>
                <a:gd name="connsiteY116" fmla="*/ 311524 h 934600"/>
                <a:gd name="connsiteX117" fmla="*/ 420615 w 903462"/>
                <a:gd name="connsiteY117" fmla="*/ 295950 h 934600"/>
                <a:gd name="connsiteX118" fmla="*/ 420615 w 903462"/>
                <a:gd name="connsiteY118" fmla="*/ 264794 h 934600"/>
                <a:gd name="connsiteX119" fmla="*/ 436189 w 903462"/>
                <a:gd name="connsiteY119" fmla="*/ 249220 h 934600"/>
                <a:gd name="connsiteX120" fmla="*/ 638687 w 903462"/>
                <a:gd name="connsiteY120" fmla="*/ 249220 h 934600"/>
                <a:gd name="connsiteX121" fmla="*/ 654261 w 903462"/>
                <a:gd name="connsiteY121" fmla="*/ 264794 h 934600"/>
                <a:gd name="connsiteX122" fmla="*/ 760182 w 903462"/>
                <a:gd name="connsiteY122" fmla="*/ 218063 h 934600"/>
                <a:gd name="connsiteX123" fmla="*/ 638687 w 903462"/>
                <a:gd name="connsiteY123" fmla="*/ 218063 h 934600"/>
                <a:gd name="connsiteX124" fmla="*/ 638687 w 903462"/>
                <a:gd name="connsiteY124" fmla="*/ 186906 h 934600"/>
                <a:gd name="connsiteX125" fmla="*/ 716575 w 903462"/>
                <a:gd name="connsiteY125" fmla="*/ 186906 h 934600"/>
                <a:gd name="connsiteX126" fmla="*/ 716575 w 903462"/>
                <a:gd name="connsiteY126" fmla="*/ 155749 h 934600"/>
                <a:gd name="connsiteX127" fmla="*/ 638687 w 903462"/>
                <a:gd name="connsiteY127" fmla="*/ 155749 h 934600"/>
                <a:gd name="connsiteX128" fmla="*/ 638687 w 903462"/>
                <a:gd name="connsiteY128" fmla="*/ 124592 h 934600"/>
                <a:gd name="connsiteX129" fmla="*/ 747722 w 903462"/>
                <a:gd name="connsiteY129" fmla="*/ 124592 h 934600"/>
                <a:gd name="connsiteX130" fmla="*/ 747722 w 903462"/>
                <a:gd name="connsiteY130" fmla="*/ 186896 h 934600"/>
                <a:gd name="connsiteX131" fmla="*/ 778880 w 903462"/>
                <a:gd name="connsiteY131" fmla="*/ 186896 h 934600"/>
                <a:gd name="connsiteX132" fmla="*/ 778880 w 903462"/>
                <a:gd name="connsiteY132" fmla="*/ 133936 h 934600"/>
                <a:gd name="connsiteX133" fmla="*/ 853653 w 903462"/>
                <a:gd name="connsiteY133" fmla="*/ 171323 h 934600"/>
                <a:gd name="connsiteX134" fmla="*/ 760191 w 903462"/>
                <a:gd name="connsiteY134" fmla="*/ 218053 h 934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Lst>
              <a:rect l="l" t="t" r="r" b="b"/>
              <a:pathLst>
                <a:path w="903462" h="934600">
                  <a:moveTo>
                    <a:pt x="894145" y="157324"/>
                  </a:moveTo>
                  <a:lnTo>
                    <a:pt x="769526" y="95019"/>
                  </a:lnTo>
                  <a:cubicBezTo>
                    <a:pt x="767969" y="93462"/>
                    <a:pt x="766411" y="93462"/>
                    <a:pt x="763297" y="93462"/>
                  </a:cubicBezTo>
                  <a:lnTo>
                    <a:pt x="638678" y="93462"/>
                  </a:lnTo>
                  <a:lnTo>
                    <a:pt x="638678" y="46731"/>
                  </a:lnTo>
                  <a:cubicBezTo>
                    <a:pt x="638678" y="20246"/>
                    <a:pt x="618431" y="0"/>
                    <a:pt x="591946" y="0"/>
                  </a:cubicBezTo>
                  <a:lnTo>
                    <a:pt x="560790" y="0"/>
                  </a:lnTo>
                  <a:cubicBezTo>
                    <a:pt x="548330" y="0"/>
                    <a:pt x="537429" y="4672"/>
                    <a:pt x="529633" y="10902"/>
                  </a:cubicBezTo>
                  <a:cubicBezTo>
                    <a:pt x="521846" y="3115"/>
                    <a:pt x="510944" y="0"/>
                    <a:pt x="498475" y="0"/>
                  </a:cubicBezTo>
                  <a:lnTo>
                    <a:pt x="467319" y="0"/>
                  </a:lnTo>
                  <a:cubicBezTo>
                    <a:pt x="454859" y="0"/>
                    <a:pt x="443958" y="4672"/>
                    <a:pt x="436162" y="10902"/>
                  </a:cubicBezTo>
                  <a:cubicBezTo>
                    <a:pt x="428375" y="3115"/>
                    <a:pt x="417473" y="0"/>
                    <a:pt x="405004" y="0"/>
                  </a:cubicBezTo>
                  <a:lnTo>
                    <a:pt x="373848" y="0"/>
                  </a:lnTo>
                  <a:cubicBezTo>
                    <a:pt x="361388" y="0"/>
                    <a:pt x="350487" y="4672"/>
                    <a:pt x="342691" y="10902"/>
                  </a:cubicBezTo>
                  <a:cubicBezTo>
                    <a:pt x="334904" y="3115"/>
                    <a:pt x="324002" y="0"/>
                    <a:pt x="311533" y="0"/>
                  </a:cubicBezTo>
                  <a:lnTo>
                    <a:pt x="280377" y="0"/>
                  </a:lnTo>
                  <a:cubicBezTo>
                    <a:pt x="253892" y="0"/>
                    <a:pt x="233646" y="20246"/>
                    <a:pt x="233646" y="46731"/>
                  </a:cubicBezTo>
                  <a:lnTo>
                    <a:pt x="233646" y="93462"/>
                  </a:lnTo>
                  <a:lnTo>
                    <a:pt x="15574" y="93462"/>
                  </a:lnTo>
                  <a:cubicBezTo>
                    <a:pt x="6230" y="93462"/>
                    <a:pt x="0" y="99691"/>
                    <a:pt x="0" y="109036"/>
                  </a:cubicBezTo>
                  <a:lnTo>
                    <a:pt x="0" y="233655"/>
                  </a:lnTo>
                  <a:cubicBezTo>
                    <a:pt x="0" y="242999"/>
                    <a:pt x="6230" y="249229"/>
                    <a:pt x="15574" y="249229"/>
                  </a:cubicBezTo>
                  <a:lnTo>
                    <a:pt x="233646" y="249229"/>
                  </a:lnTo>
                  <a:lnTo>
                    <a:pt x="233646" y="451726"/>
                  </a:lnTo>
                  <a:lnTo>
                    <a:pt x="218072" y="451726"/>
                  </a:lnTo>
                  <a:cubicBezTo>
                    <a:pt x="208728" y="451726"/>
                    <a:pt x="202498" y="457956"/>
                    <a:pt x="202498" y="467300"/>
                  </a:cubicBezTo>
                  <a:lnTo>
                    <a:pt x="202498" y="560762"/>
                  </a:lnTo>
                  <a:cubicBezTo>
                    <a:pt x="202498" y="570107"/>
                    <a:pt x="208728" y="576336"/>
                    <a:pt x="218072" y="576336"/>
                  </a:cubicBezTo>
                  <a:lnTo>
                    <a:pt x="249229" y="576336"/>
                  </a:lnTo>
                  <a:lnTo>
                    <a:pt x="249229" y="934601"/>
                  </a:lnTo>
                  <a:lnTo>
                    <a:pt x="280386" y="934601"/>
                  </a:lnTo>
                  <a:lnTo>
                    <a:pt x="280386" y="576336"/>
                  </a:lnTo>
                  <a:lnTo>
                    <a:pt x="607502" y="576336"/>
                  </a:lnTo>
                  <a:lnTo>
                    <a:pt x="607502" y="934601"/>
                  </a:lnTo>
                  <a:lnTo>
                    <a:pt x="638659" y="934601"/>
                  </a:lnTo>
                  <a:lnTo>
                    <a:pt x="638659" y="576336"/>
                  </a:lnTo>
                  <a:lnTo>
                    <a:pt x="654234" y="576336"/>
                  </a:lnTo>
                  <a:cubicBezTo>
                    <a:pt x="663578" y="576336"/>
                    <a:pt x="669807" y="570107"/>
                    <a:pt x="669807" y="560762"/>
                  </a:cubicBezTo>
                  <a:lnTo>
                    <a:pt x="669807" y="467300"/>
                  </a:lnTo>
                  <a:cubicBezTo>
                    <a:pt x="669807" y="457956"/>
                    <a:pt x="663578" y="451726"/>
                    <a:pt x="654234" y="451726"/>
                  </a:cubicBezTo>
                  <a:lnTo>
                    <a:pt x="618404" y="451726"/>
                  </a:lnTo>
                  <a:cubicBezTo>
                    <a:pt x="648004" y="422127"/>
                    <a:pt x="685381" y="367609"/>
                    <a:pt x="685381" y="295960"/>
                  </a:cubicBezTo>
                  <a:lnTo>
                    <a:pt x="685381" y="264803"/>
                  </a:lnTo>
                  <a:cubicBezTo>
                    <a:pt x="685381" y="258573"/>
                    <a:pt x="683824" y="253901"/>
                    <a:pt x="682266" y="249229"/>
                  </a:cubicBezTo>
                  <a:lnTo>
                    <a:pt x="763269" y="249229"/>
                  </a:lnTo>
                  <a:cubicBezTo>
                    <a:pt x="766384" y="249229"/>
                    <a:pt x="767941" y="249229"/>
                    <a:pt x="769499" y="247671"/>
                  </a:cubicBezTo>
                  <a:lnTo>
                    <a:pt x="894118" y="185366"/>
                  </a:lnTo>
                  <a:cubicBezTo>
                    <a:pt x="900347" y="182252"/>
                    <a:pt x="903462" y="177579"/>
                    <a:pt x="903462" y="171350"/>
                  </a:cubicBezTo>
                  <a:cubicBezTo>
                    <a:pt x="903462" y="165120"/>
                    <a:pt x="898790" y="160448"/>
                    <a:pt x="894118" y="157333"/>
                  </a:cubicBezTo>
                  <a:close/>
                  <a:moveTo>
                    <a:pt x="560799" y="31148"/>
                  </a:moveTo>
                  <a:lnTo>
                    <a:pt x="591956" y="31148"/>
                  </a:lnTo>
                  <a:cubicBezTo>
                    <a:pt x="601300" y="31148"/>
                    <a:pt x="607530" y="37377"/>
                    <a:pt x="607530" y="46722"/>
                  </a:cubicBezTo>
                  <a:lnTo>
                    <a:pt x="607530" y="218063"/>
                  </a:lnTo>
                  <a:lnTo>
                    <a:pt x="545225" y="218063"/>
                  </a:lnTo>
                  <a:lnTo>
                    <a:pt x="545225" y="46722"/>
                  </a:lnTo>
                  <a:cubicBezTo>
                    <a:pt x="545225" y="37377"/>
                    <a:pt x="551454" y="31148"/>
                    <a:pt x="560799" y="31148"/>
                  </a:cubicBezTo>
                  <a:close/>
                  <a:moveTo>
                    <a:pt x="467337" y="31148"/>
                  </a:moveTo>
                  <a:lnTo>
                    <a:pt x="498494" y="31148"/>
                  </a:lnTo>
                  <a:cubicBezTo>
                    <a:pt x="507838" y="31148"/>
                    <a:pt x="514068" y="37377"/>
                    <a:pt x="514068" y="46722"/>
                  </a:cubicBezTo>
                  <a:lnTo>
                    <a:pt x="514068" y="218063"/>
                  </a:lnTo>
                  <a:lnTo>
                    <a:pt x="451763" y="218063"/>
                  </a:lnTo>
                  <a:lnTo>
                    <a:pt x="451763" y="46722"/>
                  </a:lnTo>
                  <a:cubicBezTo>
                    <a:pt x="451763" y="37377"/>
                    <a:pt x="457992" y="31148"/>
                    <a:pt x="467337" y="31148"/>
                  </a:cubicBezTo>
                  <a:close/>
                  <a:moveTo>
                    <a:pt x="373875" y="31148"/>
                  </a:moveTo>
                  <a:lnTo>
                    <a:pt x="405032" y="31148"/>
                  </a:lnTo>
                  <a:cubicBezTo>
                    <a:pt x="414376" y="31148"/>
                    <a:pt x="420606" y="37377"/>
                    <a:pt x="420606" y="46722"/>
                  </a:cubicBezTo>
                  <a:lnTo>
                    <a:pt x="420606" y="221186"/>
                  </a:lnTo>
                  <a:cubicBezTo>
                    <a:pt x="401917" y="227416"/>
                    <a:pt x="389449" y="244547"/>
                    <a:pt x="389449" y="264803"/>
                  </a:cubicBezTo>
                  <a:lnTo>
                    <a:pt x="373875" y="264803"/>
                  </a:lnTo>
                  <a:cubicBezTo>
                    <a:pt x="364531" y="264803"/>
                    <a:pt x="358301" y="258573"/>
                    <a:pt x="358301" y="249229"/>
                  </a:cubicBezTo>
                  <a:lnTo>
                    <a:pt x="358301" y="46731"/>
                  </a:lnTo>
                  <a:cubicBezTo>
                    <a:pt x="358301" y="37387"/>
                    <a:pt x="364531" y="31157"/>
                    <a:pt x="373875" y="31157"/>
                  </a:cubicBezTo>
                  <a:close/>
                  <a:moveTo>
                    <a:pt x="264839" y="46722"/>
                  </a:moveTo>
                  <a:cubicBezTo>
                    <a:pt x="264839" y="37377"/>
                    <a:pt x="271069" y="31148"/>
                    <a:pt x="280413" y="31148"/>
                  </a:cubicBezTo>
                  <a:lnTo>
                    <a:pt x="311570" y="31148"/>
                  </a:lnTo>
                  <a:cubicBezTo>
                    <a:pt x="320915" y="31148"/>
                    <a:pt x="327144" y="37377"/>
                    <a:pt x="327144" y="46722"/>
                  </a:cubicBezTo>
                  <a:lnTo>
                    <a:pt x="327144" y="249220"/>
                  </a:lnTo>
                  <a:cubicBezTo>
                    <a:pt x="327144" y="258564"/>
                    <a:pt x="320915" y="264794"/>
                    <a:pt x="311570" y="264794"/>
                  </a:cubicBezTo>
                  <a:lnTo>
                    <a:pt x="280413" y="264794"/>
                  </a:lnTo>
                  <a:cubicBezTo>
                    <a:pt x="271069" y="264794"/>
                    <a:pt x="264839" y="258564"/>
                    <a:pt x="264839" y="249220"/>
                  </a:cubicBezTo>
                  <a:lnTo>
                    <a:pt x="264839" y="46722"/>
                  </a:lnTo>
                  <a:close/>
                  <a:moveTo>
                    <a:pt x="233682" y="155758"/>
                  </a:moveTo>
                  <a:lnTo>
                    <a:pt x="140220" y="155758"/>
                  </a:lnTo>
                  <a:lnTo>
                    <a:pt x="140220" y="124601"/>
                  </a:lnTo>
                  <a:lnTo>
                    <a:pt x="233682" y="124601"/>
                  </a:lnTo>
                  <a:lnTo>
                    <a:pt x="233682" y="155758"/>
                  </a:lnTo>
                  <a:close/>
                  <a:moveTo>
                    <a:pt x="31184" y="124601"/>
                  </a:moveTo>
                  <a:lnTo>
                    <a:pt x="109072" y="124601"/>
                  </a:lnTo>
                  <a:lnTo>
                    <a:pt x="109072" y="218063"/>
                  </a:lnTo>
                  <a:lnTo>
                    <a:pt x="31184" y="218063"/>
                  </a:lnTo>
                  <a:lnTo>
                    <a:pt x="31184" y="124601"/>
                  </a:lnTo>
                  <a:close/>
                  <a:moveTo>
                    <a:pt x="140220" y="218063"/>
                  </a:moveTo>
                  <a:lnTo>
                    <a:pt x="140220" y="186906"/>
                  </a:lnTo>
                  <a:lnTo>
                    <a:pt x="233682" y="186906"/>
                  </a:lnTo>
                  <a:lnTo>
                    <a:pt x="233682" y="218063"/>
                  </a:lnTo>
                  <a:lnTo>
                    <a:pt x="140220" y="218063"/>
                  </a:lnTo>
                  <a:close/>
                  <a:moveTo>
                    <a:pt x="638678" y="545179"/>
                  </a:moveTo>
                  <a:lnTo>
                    <a:pt x="233682" y="545179"/>
                  </a:lnTo>
                  <a:lnTo>
                    <a:pt x="233682" y="482874"/>
                  </a:lnTo>
                  <a:lnTo>
                    <a:pt x="638678" y="482874"/>
                  </a:lnTo>
                  <a:lnTo>
                    <a:pt x="638678" y="545179"/>
                  </a:lnTo>
                  <a:close/>
                  <a:moveTo>
                    <a:pt x="571701" y="451717"/>
                  </a:moveTo>
                  <a:lnTo>
                    <a:pt x="264839" y="451717"/>
                  </a:lnTo>
                  <a:lnTo>
                    <a:pt x="264839" y="292836"/>
                  </a:lnTo>
                  <a:cubicBezTo>
                    <a:pt x="269512" y="294393"/>
                    <a:pt x="274184" y="295950"/>
                    <a:pt x="280413" y="295950"/>
                  </a:cubicBezTo>
                  <a:lnTo>
                    <a:pt x="311570" y="295950"/>
                  </a:lnTo>
                  <a:cubicBezTo>
                    <a:pt x="324029" y="295950"/>
                    <a:pt x="334931" y="291278"/>
                    <a:pt x="342727" y="285049"/>
                  </a:cubicBezTo>
                  <a:cubicBezTo>
                    <a:pt x="350514" y="292836"/>
                    <a:pt x="361416" y="295950"/>
                    <a:pt x="373884" y="295950"/>
                  </a:cubicBezTo>
                  <a:lnTo>
                    <a:pt x="389458" y="295950"/>
                  </a:lnTo>
                  <a:cubicBezTo>
                    <a:pt x="389458" y="322435"/>
                    <a:pt x="409704" y="342681"/>
                    <a:pt x="436189" y="342681"/>
                  </a:cubicBezTo>
                  <a:lnTo>
                    <a:pt x="638687" y="342681"/>
                  </a:lnTo>
                  <a:cubicBezTo>
                    <a:pt x="641801" y="342681"/>
                    <a:pt x="644916" y="342681"/>
                    <a:pt x="648031" y="341124"/>
                  </a:cubicBezTo>
                  <a:cubicBezTo>
                    <a:pt x="630900" y="403429"/>
                    <a:pt x="585726" y="442373"/>
                    <a:pt x="571701" y="451717"/>
                  </a:cubicBezTo>
                  <a:close/>
                  <a:moveTo>
                    <a:pt x="654261" y="264794"/>
                  </a:moveTo>
                  <a:lnTo>
                    <a:pt x="654261" y="295950"/>
                  </a:lnTo>
                  <a:cubicBezTo>
                    <a:pt x="654261" y="305295"/>
                    <a:pt x="648031" y="311524"/>
                    <a:pt x="638687" y="311524"/>
                  </a:cubicBezTo>
                  <a:lnTo>
                    <a:pt x="436189" y="311524"/>
                  </a:lnTo>
                  <a:cubicBezTo>
                    <a:pt x="426845" y="311524"/>
                    <a:pt x="420615" y="305295"/>
                    <a:pt x="420615" y="295950"/>
                  </a:cubicBezTo>
                  <a:lnTo>
                    <a:pt x="420615" y="264794"/>
                  </a:lnTo>
                  <a:cubicBezTo>
                    <a:pt x="420615" y="255449"/>
                    <a:pt x="426845" y="249220"/>
                    <a:pt x="436189" y="249220"/>
                  </a:cubicBezTo>
                  <a:lnTo>
                    <a:pt x="638687" y="249220"/>
                  </a:lnTo>
                  <a:cubicBezTo>
                    <a:pt x="648031" y="249220"/>
                    <a:pt x="654261" y="255449"/>
                    <a:pt x="654261" y="264794"/>
                  </a:cubicBezTo>
                  <a:close/>
                  <a:moveTo>
                    <a:pt x="760182" y="218063"/>
                  </a:moveTo>
                  <a:lnTo>
                    <a:pt x="638687" y="218063"/>
                  </a:lnTo>
                  <a:lnTo>
                    <a:pt x="638687" y="186906"/>
                  </a:lnTo>
                  <a:lnTo>
                    <a:pt x="716575" y="186906"/>
                  </a:lnTo>
                  <a:lnTo>
                    <a:pt x="716575" y="155749"/>
                  </a:lnTo>
                  <a:lnTo>
                    <a:pt x="638687" y="155749"/>
                  </a:lnTo>
                  <a:lnTo>
                    <a:pt x="638687" y="124592"/>
                  </a:lnTo>
                  <a:lnTo>
                    <a:pt x="747722" y="124592"/>
                  </a:lnTo>
                  <a:lnTo>
                    <a:pt x="747722" y="186896"/>
                  </a:lnTo>
                  <a:lnTo>
                    <a:pt x="778880" y="186896"/>
                  </a:lnTo>
                  <a:lnTo>
                    <a:pt x="778880" y="133936"/>
                  </a:lnTo>
                  <a:lnTo>
                    <a:pt x="853653" y="171323"/>
                  </a:lnTo>
                  <a:lnTo>
                    <a:pt x="760191" y="218053"/>
                  </a:lnTo>
                  <a:close/>
                </a:path>
              </a:pathLst>
            </a:custGeom>
            <a:solidFill>
              <a:schemeClr val="bg1"/>
            </a:solidFill>
            <a:ln w="9102" cap="flat">
              <a:noFill/>
              <a:prstDash val="solid"/>
              <a:miter/>
            </a:ln>
          </p:spPr>
          <p:txBody>
            <a:bodyPr rtlCol="0" anchor="ctr"/>
            <a:lstStyle/>
            <a:p>
              <a:endParaRPr lang="lv-LV" sz="1800"/>
            </a:p>
          </p:txBody>
        </p:sp>
      </p:grpSp>
      <p:grpSp>
        <p:nvGrpSpPr>
          <p:cNvPr id="23" name="Graphic 5">
            <a:extLst>
              <a:ext uri="{FF2B5EF4-FFF2-40B4-BE49-F238E27FC236}">
                <a16:creationId xmlns:a16="http://schemas.microsoft.com/office/drawing/2014/main" id="{D9E01006-46C0-F9B4-E10B-3BEDC169C336}"/>
              </a:ext>
            </a:extLst>
          </p:cNvPr>
          <p:cNvGrpSpPr/>
          <p:nvPr/>
        </p:nvGrpSpPr>
        <p:grpSpPr>
          <a:xfrm>
            <a:off x="5639082" y="424404"/>
            <a:ext cx="946725" cy="952915"/>
            <a:chOff x="5639081" y="424403"/>
            <a:chExt cx="946725" cy="952915"/>
          </a:xfrm>
          <a:solidFill>
            <a:schemeClr val="bg1"/>
          </a:solidFill>
          <a:effectLst>
            <a:glow rad="101600">
              <a:schemeClr val="accent2">
                <a:satMod val="175000"/>
                <a:alpha val="40000"/>
              </a:schemeClr>
            </a:glow>
          </a:effectLst>
        </p:grpSpPr>
        <p:sp>
          <p:nvSpPr>
            <p:cNvPr id="24" name="Freeform: Shape 23">
              <a:extLst>
                <a:ext uri="{FF2B5EF4-FFF2-40B4-BE49-F238E27FC236}">
                  <a16:creationId xmlns:a16="http://schemas.microsoft.com/office/drawing/2014/main" id="{FFE7A980-8940-D0CA-5D91-3B4B18B39923}"/>
                </a:ext>
              </a:extLst>
            </p:cNvPr>
            <p:cNvSpPr/>
            <p:nvPr/>
          </p:nvSpPr>
          <p:spPr>
            <a:xfrm>
              <a:off x="5639081" y="424403"/>
              <a:ext cx="665453" cy="952915"/>
            </a:xfrm>
            <a:custGeom>
              <a:avLst/>
              <a:gdLst>
                <a:gd name="connsiteX0" fmla="*/ 572812 w 665453"/>
                <a:gd name="connsiteY0" fmla="*/ 51294 h 952915"/>
                <a:gd name="connsiteX1" fmla="*/ 564332 w 665453"/>
                <a:gd name="connsiteY1" fmla="*/ 51294 h 952915"/>
                <a:gd name="connsiteX2" fmla="*/ 564332 w 665453"/>
                <a:gd name="connsiteY2" fmla="*/ 23161 h 952915"/>
                <a:gd name="connsiteX3" fmla="*/ 541172 w 665453"/>
                <a:gd name="connsiteY3" fmla="*/ 0 h 952915"/>
                <a:gd name="connsiteX4" fmla="*/ 518011 w 665453"/>
                <a:gd name="connsiteY4" fmla="*/ 23161 h 952915"/>
                <a:gd name="connsiteX5" fmla="*/ 518011 w 665453"/>
                <a:gd name="connsiteY5" fmla="*/ 51294 h 952915"/>
                <a:gd name="connsiteX6" fmla="*/ 425369 w 665453"/>
                <a:gd name="connsiteY6" fmla="*/ 51294 h 952915"/>
                <a:gd name="connsiteX7" fmla="*/ 425369 w 665453"/>
                <a:gd name="connsiteY7" fmla="*/ 23161 h 952915"/>
                <a:gd name="connsiteX8" fmla="*/ 402209 w 665453"/>
                <a:gd name="connsiteY8" fmla="*/ 0 h 952915"/>
                <a:gd name="connsiteX9" fmla="*/ 379048 w 665453"/>
                <a:gd name="connsiteY9" fmla="*/ 23161 h 952915"/>
                <a:gd name="connsiteX10" fmla="*/ 379048 w 665453"/>
                <a:gd name="connsiteY10" fmla="*/ 51294 h 952915"/>
                <a:gd name="connsiteX11" fmla="*/ 286406 w 665453"/>
                <a:gd name="connsiteY11" fmla="*/ 51294 h 952915"/>
                <a:gd name="connsiteX12" fmla="*/ 286406 w 665453"/>
                <a:gd name="connsiteY12" fmla="*/ 23161 h 952915"/>
                <a:gd name="connsiteX13" fmla="*/ 263245 w 665453"/>
                <a:gd name="connsiteY13" fmla="*/ 0 h 952915"/>
                <a:gd name="connsiteX14" fmla="*/ 240085 w 665453"/>
                <a:gd name="connsiteY14" fmla="*/ 23161 h 952915"/>
                <a:gd name="connsiteX15" fmla="*/ 240085 w 665453"/>
                <a:gd name="connsiteY15" fmla="*/ 51294 h 952915"/>
                <a:gd name="connsiteX16" fmla="*/ 147442 w 665453"/>
                <a:gd name="connsiteY16" fmla="*/ 51294 h 952915"/>
                <a:gd name="connsiteX17" fmla="*/ 147442 w 665453"/>
                <a:gd name="connsiteY17" fmla="*/ 23161 h 952915"/>
                <a:gd name="connsiteX18" fmla="*/ 124282 w 665453"/>
                <a:gd name="connsiteY18" fmla="*/ 0 h 952915"/>
                <a:gd name="connsiteX19" fmla="*/ 101121 w 665453"/>
                <a:gd name="connsiteY19" fmla="*/ 23161 h 952915"/>
                <a:gd name="connsiteX20" fmla="*/ 101121 w 665453"/>
                <a:gd name="connsiteY20" fmla="*/ 51294 h 952915"/>
                <a:gd name="connsiteX21" fmla="*/ 92642 w 665453"/>
                <a:gd name="connsiteY21" fmla="*/ 51294 h 952915"/>
                <a:gd name="connsiteX22" fmla="*/ 0 w 665453"/>
                <a:gd name="connsiteY22" fmla="*/ 143936 h 952915"/>
                <a:gd name="connsiteX23" fmla="*/ 0 w 665453"/>
                <a:gd name="connsiteY23" fmla="*/ 860274 h 952915"/>
                <a:gd name="connsiteX24" fmla="*/ 92642 w 665453"/>
                <a:gd name="connsiteY24" fmla="*/ 952916 h 952915"/>
                <a:gd name="connsiteX25" fmla="*/ 572812 w 665453"/>
                <a:gd name="connsiteY25" fmla="*/ 952916 h 952915"/>
                <a:gd name="connsiteX26" fmla="*/ 665454 w 665453"/>
                <a:gd name="connsiteY26" fmla="*/ 860274 h 952915"/>
                <a:gd name="connsiteX27" fmla="*/ 665454 w 665453"/>
                <a:gd name="connsiteY27" fmla="*/ 143936 h 952915"/>
                <a:gd name="connsiteX28" fmla="*/ 572812 w 665453"/>
                <a:gd name="connsiteY28" fmla="*/ 51294 h 952915"/>
                <a:gd name="connsiteX29" fmla="*/ 619133 w 665453"/>
                <a:gd name="connsiteY29" fmla="*/ 860283 h 952915"/>
                <a:gd name="connsiteX30" fmla="*/ 572812 w 665453"/>
                <a:gd name="connsiteY30" fmla="*/ 906604 h 952915"/>
                <a:gd name="connsiteX31" fmla="*/ 92642 w 665453"/>
                <a:gd name="connsiteY31" fmla="*/ 906604 h 952915"/>
                <a:gd name="connsiteX32" fmla="*/ 46321 w 665453"/>
                <a:gd name="connsiteY32" fmla="*/ 860283 h 952915"/>
                <a:gd name="connsiteX33" fmla="*/ 46321 w 665453"/>
                <a:gd name="connsiteY33" fmla="*/ 143936 h 952915"/>
                <a:gd name="connsiteX34" fmla="*/ 92642 w 665453"/>
                <a:gd name="connsiteY34" fmla="*/ 97615 h 952915"/>
                <a:gd name="connsiteX35" fmla="*/ 101121 w 665453"/>
                <a:gd name="connsiteY35" fmla="*/ 97615 h 952915"/>
                <a:gd name="connsiteX36" fmla="*/ 101121 w 665453"/>
                <a:gd name="connsiteY36" fmla="*/ 157115 h 952915"/>
                <a:gd name="connsiteX37" fmla="*/ 124282 w 665453"/>
                <a:gd name="connsiteY37" fmla="*/ 180275 h 952915"/>
                <a:gd name="connsiteX38" fmla="*/ 147442 w 665453"/>
                <a:gd name="connsiteY38" fmla="*/ 157115 h 952915"/>
                <a:gd name="connsiteX39" fmla="*/ 147442 w 665453"/>
                <a:gd name="connsiteY39" fmla="*/ 97615 h 952915"/>
                <a:gd name="connsiteX40" fmla="*/ 240085 w 665453"/>
                <a:gd name="connsiteY40" fmla="*/ 97615 h 952915"/>
                <a:gd name="connsiteX41" fmla="*/ 240085 w 665453"/>
                <a:gd name="connsiteY41" fmla="*/ 157115 h 952915"/>
                <a:gd name="connsiteX42" fmla="*/ 263245 w 665453"/>
                <a:gd name="connsiteY42" fmla="*/ 180275 h 952915"/>
                <a:gd name="connsiteX43" fmla="*/ 286406 w 665453"/>
                <a:gd name="connsiteY43" fmla="*/ 157115 h 952915"/>
                <a:gd name="connsiteX44" fmla="*/ 286406 w 665453"/>
                <a:gd name="connsiteY44" fmla="*/ 97615 h 952915"/>
                <a:gd name="connsiteX45" fmla="*/ 379048 w 665453"/>
                <a:gd name="connsiteY45" fmla="*/ 97615 h 952915"/>
                <a:gd name="connsiteX46" fmla="*/ 379048 w 665453"/>
                <a:gd name="connsiteY46" fmla="*/ 157115 h 952915"/>
                <a:gd name="connsiteX47" fmla="*/ 402209 w 665453"/>
                <a:gd name="connsiteY47" fmla="*/ 180275 h 952915"/>
                <a:gd name="connsiteX48" fmla="*/ 425369 w 665453"/>
                <a:gd name="connsiteY48" fmla="*/ 157115 h 952915"/>
                <a:gd name="connsiteX49" fmla="*/ 425369 w 665453"/>
                <a:gd name="connsiteY49" fmla="*/ 97615 h 952915"/>
                <a:gd name="connsiteX50" fmla="*/ 518011 w 665453"/>
                <a:gd name="connsiteY50" fmla="*/ 97615 h 952915"/>
                <a:gd name="connsiteX51" fmla="*/ 518011 w 665453"/>
                <a:gd name="connsiteY51" fmla="*/ 157115 h 952915"/>
                <a:gd name="connsiteX52" fmla="*/ 541172 w 665453"/>
                <a:gd name="connsiteY52" fmla="*/ 180275 h 952915"/>
                <a:gd name="connsiteX53" fmla="*/ 564332 w 665453"/>
                <a:gd name="connsiteY53" fmla="*/ 157115 h 952915"/>
                <a:gd name="connsiteX54" fmla="*/ 564332 w 665453"/>
                <a:gd name="connsiteY54" fmla="*/ 97615 h 952915"/>
                <a:gd name="connsiteX55" fmla="*/ 572812 w 665453"/>
                <a:gd name="connsiteY55" fmla="*/ 97615 h 952915"/>
                <a:gd name="connsiteX56" fmla="*/ 619133 w 665453"/>
                <a:gd name="connsiteY56" fmla="*/ 143936 h 952915"/>
                <a:gd name="connsiteX57" fmla="*/ 619133 w 665453"/>
                <a:gd name="connsiteY57" fmla="*/ 860274 h 952915"/>
                <a:gd name="connsiteX58" fmla="*/ 619133 w 665453"/>
                <a:gd name="connsiteY58" fmla="*/ 860274 h 952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665453" h="952915">
                  <a:moveTo>
                    <a:pt x="572812" y="51294"/>
                  </a:moveTo>
                  <a:lnTo>
                    <a:pt x="564332" y="51294"/>
                  </a:lnTo>
                  <a:lnTo>
                    <a:pt x="564332" y="23161"/>
                  </a:lnTo>
                  <a:cubicBezTo>
                    <a:pt x="564332" y="10374"/>
                    <a:pt x="553959" y="0"/>
                    <a:pt x="541172" y="0"/>
                  </a:cubicBezTo>
                  <a:cubicBezTo>
                    <a:pt x="528385" y="0"/>
                    <a:pt x="518011" y="10374"/>
                    <a:pt x="518011" y="23161"/>
                  </a:cubicBezTo>
                  <a:lnTo>
                    <a:pt x="518011" y="51294"/>
                  </a:lnTo>
                  <a:lnTo>
                    <a:pt x="425369" y="51294"/>
                  </a:lnTo>
                  <a:lnTo>
                    <a:pt x="425369" y="23161"/>
                  </a:lnTo>
                  <a:cubicBezTo>
                    <a:pt x="425369" y="10374"/>
                    <a:pt x="414996" y="0"/>
                    <a:pt x="402209" y="0"/>
                  </a:cubicBezTo>
                  <a:cubicBezTo>
                    <a:pt x="389421" y="0"/>
                    <a:pt x="379048" y="10374"/>
                    <a:pt x="379048" y="23161"/>
                  </a:cubicBezTo>
                  <a:lnTo>
                    <a:pt x="379048" y="51294"/>
                  </a:lnTo>
                  <a:lnTo>
                    <a:pt x="286406" y="51294"/>
                  </a:lnTo>
                  <a:lnTo>
                    <a:pt x="286406" y="23161"/>
                  </a:lnTo>
                  <a:cubicBezTo>
                    <a:pt x="286406" y="10374"/>
                    <a:pt x="276032" y="0"/>
                    <a:pt x="263245" y="0"/>
                  </a:cubicBezTo>
                  <a:cubicBezTo>
                    <a:pt x="250458" y="0"/>
                    <a:pt x="240085" y="10374"/>
                    <a:pt x="240085" y="23161"/>
                  </a:cubicBezTo>
                  <a:lnTo>
                    <a:pt x="240085" y="51294"/>
                  </a:lnTo>
                  <a:lnTo>
                    <a:pt x="147442" y="51294"/>
                  </a:lnTo>
                  <a:lnTo>
                    <a:pt x="147442" y="23161"/>
                  </a:lnTo>
                  <a:cubicBezTo>
                    <a:pt x="147442" y="10374"/>
                    <a:pt x="137069" y="0"/>
                    <a:pt x="124282" y="0"/>
                  </a:cubicBezTo>
                  <a:cubicBezTo>
                    <a:pt x="111495" y="0"/>
                    <a:pt x="101121" y="10374"/>
                    <a:pt x="101121" y="23161"/>
                  </a:cubicBezTo>
                  <a:lnTo>
                    <a:pt x="101121" y="51294"/>
                  </a:lnTo>
                  <a:lnTo>
                    <a:pt x="92642" y="51294"/>
                  </a:lnTo>
                  <a:cubicBezTo>
                    <a:pt x="41558" y="51294"/>
                    <a:pt x="0" y="92852"/>
                    <a:pt x="0" y="143936"/>
                  </a:cubicBezTo>
                  <a:lnTo>
                    <a:pt x="0" y="860274"/>
                  </a:lnTo>
                  <a:cubicBezTo>
                    <a:pt x="0" y="911358"/>
                    <a:pt x="41558" y="952916"/>
                    <a:pt x="92642" y="952916"/>
                  </a:cubicBezTo>
                  <a:lnTo>
                    <a:pt x="572812" y="952916"/>
                  </a:lnTo>
                  <a:cubicBezTo>
                    <a:pt x="623896" y="952916"/>
                    <a:pt x="665454" y="911358"/>
                    <a:pt x="665454" y="860274"/>
                  </a:cubicBezTo>
                  <a:lnTo>
                    <a:pt x="665454" y="143936"/>
                  </a:lnTo>
                  <a:cubicBezTo>
                    <a:pt x="665454" y="92852"/>
                    <a:pt x="623896" y="51294"/>
                    <a:pt x="572812" y="51294"/>
                  </a:cubicBezTo>
                  <a:close/>
                  <a:moveTo>
                    <a:pt x="619133" y="860283"/>
                  </a:moveTo>
                  <a:cubicBezTo>
                    <a:pt x="619133" y="885820"/>
                    <a:pt x="598358" y="906604"/>
                    <a:pt x="572812" y="906604"/>
                  </a:cubicBezTo>
                  <a:lnTo>
                    <a:pt x="92642" y="906604"/>
                  </a:lnTo>
                  <a:cubicBezTo>
                    <a:pt x="67105" y="906604"/>
                    <a:pt x="46321" y="885820"/>
                    <a:pt x="46321" y="860283"/>
                  </a:cubicBezTo>
                  <a:lnTo>
                    <a:pt x="46321" y="143936"/>
                  </a:lnTo>
                  <a:cubicBezTo>
                    <a:pt x="46321" y="118398"/>
                    <a:pt x="67105" y="97615"/>
                    <a:pt x="92642" y="97615"/>
                  </a:cubicBezTo>
                  <a:lnTo>
                    <a:pt x="101121" y="97615"/>
                  </a:lnTo>
                  <a:lnTo>
                    <a:pt x="101121" y="157115"/>
                  </a:lnTo>
                  <a:cubicBezTo>
                    <a:pt x="101121" y="169902"/>
                    <a:pt x="111495" y="180275"/>
                    <a:pt x="124282" y="180275"/>
                  </a:cubicBezTo>
                  <a:cubicBezTo>
                    <a:pt x="137069" y="180275"/>
                    <a:pt x="147442" y="169902"/>
                    <a:pt x="147442" y="157115"/>
                  </a:cubicBezTo>
                  <a:lnTo>
                    <a:pt x="147442" y="97615"/>
                  </a:lnTo>
                  <a:lnTo>
                    <a:pt x="240085" y="97615"/>
                  </a:lnTo>
                  <a:lnTo>
                    <a:pt x="240085" y="157115"/>
                  </a:lnTo>
                  <a:cubicBezTo>
                    <a:pt x="240085" y="169902"/>
                    <a:pt x="250458" y="180275"/>
                    <a:pt x="263245" y="180275"/>
                  </a:cubicBezTo>
                  <a:cubicBezTo>
                    <a:pt x="276032" y="180275"/>
                    <a:pt x="286406" y="169902"/>
                    <a:pt x="286406" y="157115"/>
                  </a:cubicBezTo>
                  <a:lnTo>
                    <a:pt x="286406" y="97615"/>
                  </a:lnTo>
                  <a:lnTo>
                    <a:pt x="379048" y="97615"/>
                  </a:lnTo>
                  <a:lnTo>
                    <a:pt x="379048" y="157115"/>
                  </a:lnTo>
                  <a:cubicBezTo>
                    <a:pt x="379048" y="169902"/>
                    <a:pt x="389421" y="180275"/>
                    <a:pt x="402209" y="180275"/>
                  </a:cubicBezTo>
                  <a:cubicBezTo>
                    <a:pt x="414996" y="180275"/>
                    <a:pt x="425369" y="169902"/>
                    <a:pt x="425369" y="157115"/>
                  </a:cubicBezTo>
                  <a:lnTo>
                    <a:pt x="425369" y="97615"/>
                  </a:lnTo>
                  <a:lnTo>
                    <a:pt x="518011" y="97615"/>
                  </a:lnTo>
                  <a:lnTo>
                    <a:pt x="518011" y="157115"/>
                  </a:lnTo>
                  <a:cubicBezTo>
                    <a:pt x="518011" y="169902"/>
                    <a:pt x="528385" y="180275"/>
                    <a:pt x="541172" y="180275"/>
                  </a:cubicBezTo>
                  <a:cubicBezTo>
                    <a:pt x="553959" y="180275"/>
                    <a:pt x="564332" y="169902"/>
                    <a:pt x="564332" y="157115"/>
                  </a:cubicBezTo>
                  <a:lnTo>
                    <a:pt x="564332" y="97615"/>
                  </a:lnTo>
                  <a:lnTo>
                    <a:pt x="572812" y="97615"/>
                  </a:lnTo>
                  <a:cubicBezTo>
                    <a:pt x="598358" y="97615"/>
                    <a:pt x="619133" y="118398"/>
                    <a:pt x="619133" y="143936"/>
                  </a:cubicBezTo>
                  <a:lnTo>
                    <a:pt x="619133" y="860274"/>
                  </a:lnTo>
                  <a:lnTo>
                    <a:pt x="619133" y="860274"/>
                  </a:lnTo>
                  <a:close/>
                </a:path>
              </a:pathLst>
            </a:custGeom>
            <a:solidFill>
              <a:schemeClr val="bg1"/>
            </a:solidFill>
            <a:ln w="9102" cap="flat">
              <a:noFill/>
              <a:prstDash val="solid"/>
              <a:miter/>
            </a:ln>
          </p:spPr>
          <p:txBody>
            <a:bodyPr rtlCol="0" anchor="ctr"/>
            <a:lstStyle/>
            <a:p>
              <a:endParaRPr lang="lv-LV" sz="1800"/>
            </a:p>
          </p:txBody>
        </p:sp>
        <p:sp>
          <p:nvSpPr>
            <p:cNvPr id="25" name="Freeform: Shape 24">
              <a:extLst>
                <a:ext uri="{FF2B5EF4-FFF2-40B4-BE49-F238E27FC236}">
                  <a16:creationId xmlns:a16="http://schemas.microsoft.com/office/drawing/2014/main" id="{C801626B-B972-1B5C-3A91-9442BEFB7038}"/>
                </a:ext>
              </a:extLst>
            </p:cNvPr>
            <p:cNvSpPr/>
            <p:nvPr/>
          </p:nvSpPr>
          <p:spPr>
            <a:xfrm>
              <a:off x="5741377" y="786793"/>
              <a:ext cx="460879" cy="46321"/>
            </a:xfrm>
            <a:custGeom>
              <a:avLst/>
              <a:gdLst>
                <a:gd name="connsiteX0" fmla="*/ 437719 w 460879"/>
                <a:gd name="connsiteY0" fmla="*/ 0 h 46321"/>
                <a:gd name="connsiteX1" fmla="*/ 23161 w 460879"/>
                <a:gd name="connsiteY1" fmla="*/ 0 h 46321"/>
                <a:gd name="connsiteX2" fmla="*/ 0 w 460879"/>
                <a:gd name="connsiteY2" fmla="*/ 23161 h 46321"/>
                <a:gd name="connsiteX3" fmla="*/ 23161 w 460879"/>
                <a:gd name="connsiteY3" fmla="*/ 46321 h 46321"/>
                <a:gd name="connsiteX4" fmla="*/ 437719 w 460879"/>
                <a:gd name="connsiteY4" fmla="*/ 46321 h 46321"/>
                <a:gd name="connsiteX5" fmla="*/ 460880 w 460879"/>
                <a:gd name="connsiteY5" fmla="*/ 23161 h 46321"/>
                <a:gd name="connsiteX6" fmla="*/ 437719 w 460879"/>
                <a:gd name="connsiteY6" fmla="*/ 0 h 46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0879" h="46321">
                  <a:moveTo>
                    <a:pt x="437719" y="0"/>
                  </a:moveTo>
                  <a:lnTo>
                    <a:pt x="23161" y="0"/>
                  </a:lnTo>
                  <a:cubicBezTo>
                    <a:pt x="10364" y="0"/>
                    <a:pt x="0" y="10374"/>
                    <a:pt x="0" y="23161"/>
                  </a:cubicBezTo>
                  <a:cubicBezTo>
                    <a:pt x="0" y="35948"/>
                    <a:pt x="10374" y="46321"/>
                    <a:pt x="23161" y="46321"/>
                  </a:cubicBezTo>
                  <a:lnTo>
                    <a:pt x="437719" y="46321"/>
                  </a:lnTo>
                  <a:cubicBezTo>
                    <a:pt x="450515" y="46321"/>
                    <a:pt x="460880" y="35948"/>
                    <a:pt x="460880" y="23161"/>
                  </a:cubicBezTo>
                  <a:cubicBezTo>
                    <a:pt x="460880" y="10364"/>
                    <a:pt x="450515" y="0"/>
                    <a:pt x="437719" y="0"/>
                  </a:cubicBezTo>
                  <a:close/>
                </a:path>
              </a:pathLst>
            </a:custGeom>
            <a:solidFill>
              <a:schemeClr val="bg1"/>
            </a:solidFill>
            <a:ln w="9102" cap="flat">
              <a:noFill/>
              <a:prstDash val="solid"/>
              <a:miter/>
            </a:ln>
          </p:spPr>
          <p:txBody>
            <a:bodyPr rtlCol="0" anchor="ctr"/>
            <a:lstStyle/>
            <a:p>
              <a:endParaRPr lang="lv-LV" sz="1800"/>
            </a:p>
          </p:txBody>
        </p:sp>
        <p:sp>
          <p:nvSpPr>
            <p:cNvPr id="26" name="Freeform: Shape 25">
              <a:extLst>
                <a:ext uri="{FF2B5EF4-FFF2-40B4-BE49-F238E27FC236}">
                  <a16:creationId xmlns:a16="http://schemas.microsoft.com/office/drawing/2014/main" id="{1D414B31-9A9C-9CE8-AF07-9927642A3E07}"/>
                </a:ext>
              </a:extLst>
            </p:cNvPr>
            <p:cNvSpPr/>
            <p:nvPr/>
          </p:nvSpPr>
          <p:spPr>
            <a:xfrm>
              <a:off x="5741377" y="925757"/>
              <a:ext cx="460879" cy="46321"/>
            </a:xfrm>
            <a:custGeom>
              <a:avLst/>
              <a:gdLst>
                <a:gd name="connsiteX0" fmla="*/ 437719 w 460879"/>
                <a:gd name="connsiteY0" fmla="*/ 0 h 46321"/>
                <a:gd name="connsiteX1" fmla="*/ 23161 w 460879"/>
                <a:gd name="connsiteY1" fmla="*/ 0 h 46321"/>
                <a:gd name="connsiteX2" fmla="*/ 0 w 460879"/>
                <a:gd name="connsiteY2" fmla="*/ 23161 h 46321"/>
                <a:gd name="connsiteX3" fmla="*/ 23161 w 460879"/>
                <a:gd name="connsiteY3" fmla="*/ 46321 h 46321"/>
                <a:gd name="connsiteX4" fmla="*/ 437719 w 460879"/>
                <a:gd name="connsiteY4" fmla="*/ 46321 h 46321"/>
                <a:gd name="connsiteX5" fmla="*/ 460880 w 460879"/>
                <a:gd name="connsiteY5" fmla="*/ 23161 h 46321"/>
                <a:gd name="connsiteX6" fmla="*/ 437719 w 460879"/>
                <a:gd name="connsiteY6" fmla="*/ 0 h 46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0879" h="46321">
                  <a:moveTo>
                    <a:pt x="437719" y="0"/>
                  </a:moveTo>
                  <a:lnTo>
                    <a:pt x="23161" y="0"/>
                  </a:lnTo>
                  <a:cubicBezTo>
                    <a:pt x="10364" y="0"/>
                    <a:pt x="0" y="10374"/>
                    <a:pt x="0" y="23161"/>
                  </a:cubicBezTo>
                  <a:cubicBezTo>
                    <a:pt x="0" y="35948"/>
                    <a:pt x="10374" y="46321"/>
                    <a:pt x="23161" y="46321"/>
                  </a:cubicBezTo>
                  <a:lnTo>
                    <a:pt x="437719" y="46321"/>
                  </a:lnTo>
                  <a:cubicBezTo>
                    <a:pt x="450515" y="46321"/>
                    <a:pt x="460880" y="35948"/>
                    <a:pt x="460880" y="23161"/>
                  </a:cubicBezTo>
                  <a:cubicBezTo>
                    <a:pt x="460880" y="10364"/>
                    <a:pt x="450515" y="0"/>
                    <a:pt x="437719" y="0"/>
                  </a:cubicBezTo>
                  <a:close/>
                </a:path>
              </a:pathLst>
            </a:custGeom>
            <a:solidFill>
              <a:schemeClr val="bg1"/>
            </a:solidFill>
            <a:ln w="9102" cap="flat">
              <a:noFill/>
              <a:prstDash val="solid"/>
              <a:miter/>
            </a:ln>
          </p:spPr>
          <p:txBody>
            <a:bodyPr rtlCol="0" anchor="ctr"/>
            <a:lstStyle/>
            <a:p>
              <a:endParaRPr lang="lv-LV" sz="1800"/>
            </a:p>
          </p:txBody>
        </p:sp>
        <p:sp>
          <p:nvSpPr>
            <p:cNvPr id="27" name="Freeform: Shape 26">
              <a:extLst>
                <a:ext uri="{FF2B5EF4-FFF2-40B4-BE49-F238E27FC236}">
                  <a16:creationId xmlns:a16="http://schemas.microsoft.com/office/drawing/2014/main" id="{98F40AC0-A451-AFA8-F80B-FF51C9092485}"/>
                </a:ext>
              </a:extLst>
            </p:cNvPr>
            <p:cNvSpPr/>
            <p:nvPr/>
          </p:nvSpPr>
          <p:spPr>
            <a:xfrm>
              <a:off x="5741377" y="1064729"/>
              <a:ext cx="460879" cy="46321"/>
            </a:xfrm>
            <a:custGeom>
              <a:avLst/>
              <a:gdLst>
                <a:gd name="connsiteX0" fmla="*/ 437719 w 460879"/>
                <a:gd name="connsiteY0" fmla="*/ 0 h 46321"/>
                <a:gd name="connsiteX1" fmla="*/ 23161 w 460879"/>
                <a:gd name="connsiteY1" fmla="*/ 0 h 46321"/>
                <a:gd name="connsiteX2" fmla="*/ 0 w 460879"/>
                <a:gd name="connsiteY2" fmla="*/ 23161 h 46321"/>
                <a:gd name="connsiteX3" fmla="*/ 23161 w 460879"/>
                <a:gd name="connsiteY3" fmla="*/ 46321 h 46321"/>
                <a:gd name="connsiteX4" fmla="*/ 437719 w 460879"/>
                <a:gd name="connsiteY4" fmla="*/ 46321 h 46321"/>
                <a:gd name="connsiteX5" fmla="*/ 460880 w 460879"/>
                <a:gd name="connsiteY5" fmla="*/ 23161 h 46321"/>
                <a:gd name="connsiteX6" fmla="*/ 437719 w 460879"/>
                <a:gd name="connsiteY6" fmla="*/ 0 h 46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0879" h="46321">
                  <a:moveTo>
                    <a:pt x="437719" y="0"/>
                  </a:moveTo>
                  <a:lnTo>
                    <a:pt x="23161" y="0"/>
                  </a:lnTo>
                  <a:cubicBezTo>
                    <a:pt x="10364" y="0"/>
                    <a:pt x="0" y="10374"/>
                    <a:pt x="0" y="23161"/>
                  </a:cubicBezTo>
                  <a:cubicBezTo>
                    <a:pt x="0" y="35948"/>
                    <a:pt x="10374" y="46321"/>
                    <a:pt x="23161" y="46321"/>
                  </a:cubicBezTo>
                  <a:lnTo>
                    <a:pt x="437719" y="46321"/>
                  </a:lnTo>
                  <a:cubicBezTo>
                    <a:pt x="450515" y="46321"/>
                    <a:pt x="460880" y="35948"/>
                    <a:pt x="460880" y="23161"/>
                  </a:cubicBezTo>
                  <a:cubicBezTo>
                    <a:pt x="460880" y="10364"/>
                    <a:pt x="450515" y="0"/>
                    <a:pt x="437719" y="0"/>
                  </a:cubicBezTo>
                  <a:close/>
                </a:path>
              </a:pathLst>
            </a:custGeom>
            <a:solidFill>
              <a:schemeClr val="bg1"/>
            </a:solidFill>
            <a:ln w="9102" cap="flat">
              <a:noFill/>
              <a:prstDash val="solid"/>
              <a:miter/>
            </a:ln>
          </p:spPr>
          <p:txBody>
            <a:bodyPr rtlCol="0" anchor="ctr"/>
            <a:lstStyle/>
            <a:p>
              <a:endParaRPr lang="lv-LV" sz="1800"/>
            </a:p>
          </p:txBody>
        </p:sp>
        <p:sp>
          <p:nvSpPr>
            <p:cNvPr id="28" name="Freeform: Shape 27">
              <a:extLst>
                <a:ext uri="{FF2B5EF4-FFF2-40B4-BE49-F238E27FC236}">
                  <a16:creationId xmlns:a16="http://schemas.microsoft.com/office/drawing/2014/main" id="{6C1B3A9A-7D6E-C3BD-9E03-A2E1278C6685}"/>
                </a:ext>
              </a:extLst>
            </p:cNvPr>
            <p:cNvSpPr/>
            <p:nvPr/>
          </p:nvSpPr>
          <p:spPr>
            <a:xfrm>
              <a:off x="6384238" y="485378"/>
              <a:ext cx="201568" cy="882259"/>
            </a:xfrm>
            <a:custGeom>
              <a:avLst/>
              <a:gdLst>
                <a:gd name="connsiteX0" fmla="*/ 192086 w 201568"/>
                <a:gd name="connsiteY0" fmla="*/ 37560 h 882259"/>
                <a:gd name="connsiteX1" fmla="*/ 178479 w 201568"/>
                <a:gd name="connsiteY1" fmla="*/ 18698 h 882259"/>
                <a:gd name="connsiteX2" fmla="*/ 100791 w 201568"/>
                <a:gd name="connsiteY2" fmla="*/ 0 h 882259"/>
                <a:gd name="connsiteX3" fmla="*/ 23094 w 201568"/>
                <a:gd name="connsiteY3" fmla="*/ 18698 h 882259"/>
                <a:gd name="connsiteX4" fmla="*/ 9488 w 201568"/>
                <a:gd name="connsiteY4" fmla="*/ 37560 h 882259"/>
                <a:gd name="connsiteX5" fmla="*/ 9488 w 201568"/>
                <a:gd name="connsiteY5" fmla="*/ 416489 h 882259"/>
                <a:gd name="connsiteX6" fmla="*/ 22557 w 201568"/>
                <a:gd name="connsiteY6" fmla="*/ 435105 h 882259"/>
                <a:gd name="connsiteX7" fmla="*/ 38286 w 201568"/>
                <a:gd name="connsiteY7" fmla="*/ 757932 h 882259"/>
                <a:gd name="connsiteX8" fmla="*/ 39005 w 201568"/>
                <a:gd name="connsiteY8" fmla="*/ 762631 h 882259"/>
                <a:gd name="connsiteX9" fmla="*/ 65627 w 201568"/>
                <a:gd name="connsiteY9" fmla="*/ 864937 h 882259"/>
                <a:gd name="connsiteX10" fmla="*/ 88041 w 201568"/>
                <a:gd name="connsiteY10" fmla="*/ 882259 h 882259"/>
                <a:gd name="connsiteX11" fmla="*/ 113515 w 201568"/>
                <a:gd name="connsiteY11" fmla="*/ 882259 h 882259"/>
                <a:gd name="connsiteX12" fmla="*/ 135928 w 201568"/>
                <a:gd name="connsiteY12" fmla="*/ 864928 h 882259"/>
                <a:gd name="connsiteX13" fmla="*/ 162541 w 201568"/>
                <a:gd name="connsiteY13" fmla="*/ 762622 h 882259"/>
                <a:gd name="connsiteX14" fmla="*/ 163260 w 201568"/>
                <a:gd name="connsiteY14" fmla="*/ 757923 h 882259"/>
                <a:gd name="connsiteX15" fmla="*/ 179007 w 201568"/>
                <a:gd name="connsiteY15" fmla="*/ 435096 h 882259"/>
                <a:gd name="connsiteX16" fmla="*/ 192067 w 201568"/>
                <a:gd name="connsiteY16" fmla="*/ 416489 h 882259"/>
                <a:gd name="connsiteX17" fmla="*/ 192067 w 201568"/>
                <a:gd name="connsiteY17" fmla="*/ 37551 h 882259"/>
                <a:gd name="connsiteX18" fmla="*/ 54279 w 201568"/>
                <a:gd name="connsiteY18" fmla="*/ 55911 h 882259"/>
                <a:gd name="connsiteX19" fmla="*/ 77631 w 201568"/>
                <a:gd name="connsiteY19" fmla="*/ 48889 h 882259"/>
                <a:gd name="connsiteX20" fmla="*/ 77631 w 201568"/>
                <a:gd name="connsiteY20" fmla="*/ 220795 h 882259"/>
                <a:gd name="connsiteX21" fmla="*/ 100791 w 201568"/>
                <a:gd name="connsiteY21" fmla="*/ 243955 h 882259"/>
                <a:gd name="connsiteX22" fmla="*/ 123952 w 201568"/>
                <a:gd name="connsiteY22" fmla="*/ 220795 h 882259"/>
                <a:gd name="connsiteX23" fmla="*/ 123952 w 201568"/>
                <a:gd name="connsiteY23" fmla="*/ 48880 h 882259"/>
                <a:gd name="connsiteX24" fmla="*/ 147313 w 201568"/>
                <a:gd name="connsiteY24" fmla="*/ 55902 h 882259"/>
                <a:gd name="connsiteX25" fmla="*/ 147477 w 201568"/>
                <a:gd name="connsiteY25" fmla="*/ 396179 h 882259"/>
                <a:gd name="connsiteX26" fmla="*/ 54106 w 201568"/>
                <a:gd name="connsiteY26" fmla="*/ 396179 h 882259"/>
                <a:gd name="connsiteX27" fmla="*/ 54279 w 201568"/>
                <a:gd name="connsiteY27" fmla="*/ 55911 h 882259"/>
                <a:gd name="connsiteX28" fmla="*/ 117130 w 201568"/>
                <a:gd name="connsiteY28" fmla="*/ 753278 h 882259"/>
                <a:gd name="connsiteX29" fmla="*/ 100791 w 201568"/>
                <a:gd name="connsiteY29" fmla="*/ 816084 h 882259"/>
                <a:gd name="connsiteX30" fmla="*/ 84443 w 201568"/>
                <a:gd name="connsiteY30" fmla="*/ 753278 h 882259"/>
                <a:gd name="connsiteX31" fmla="*/ 69297 w 201568"/>
                <a:gd name="connsiteY31" fmla="*/ 442500 h 882259"/>
                <a:gd name="connsiteX32" fmla="*/ 132285 w 201568"/>
                <a:gd name="connsiteY32" fmla="*/ 442500 h 882259"/>
                <a:gd name="connsiteX33" fmla="*/ 117130 w 201568"/>
                <a:gd name="connsiteY33" fmla="*/ 753278 h 882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568" h="882259">
                  <a:moveTo>
                    <a:pt x="192086" y="37560"/>
                  </a:moveTo>
                  <a:cubicBezTo>
                    <a:pt x="191266" y="29290"/>
                    <a:pt x="186074" y="22095"/>
                    <a:pt x="178479" y="18698"/>
                  </a:cubicBezTo>
                  <a:cubicBezTo>
                    <a:pt x="149908" y="5938"/>
                    <a:pt x="125227" y="0"/>
                    <a:pt x="100791" y="0"/>
                  </a:cubicBezTo>
                  <a:cubicBezTo>
                    <a:pt x="76355" y="0"/>
                    <a:pt x="51674" y="5947"/>
                    <a:pt x="23094" y="18698"/>
                  </a:cubicBezTo>
                  <a:cubicBezTo>
                    <a:pt x="15508" y="22086"/>
                    <a:pt x="10308" y="29290"/>
                    <a:pt x="9488" y="37560"/>
                  </a:cubicBezTo>
                  <a:cubicBezTo>
                    <a:pt x="-3163" y="165047"/>
                    <a:pt x="-3163" y="289001"/>
                    <a:pt x="9488" y="416489"/>
                  </a:cubicBezTo>
                  <a:cubicBezTo>
                    <a:pt x="10289" y="424559"/>
                    <a:pt x="15253" y="431617"/>
                    <a:pt x="22557" y="435105"/>
                  </a:cubicBezTo>
                  <a:lnTo>
                    <a:pt x="38286" y="757932"/>
                  </a:lnTo>
                  <a:cubicBezTo>
                    <a:pt x="38368" y="759517"/>
                    <a:pt x="38605" y="761092"/>
                    <a:pt x="39005" y="762631"/>
                  </a:cubicBezTo>
                  <a:lnTo>
                    <a:pt x="65627" y="864937"/>
                  </a:lnTo>
                  <a:cubicBezTo>
                    <a:pt x="68286" y="875137"/>
                    <a:pt x="77494" y="882259"/>
                    <a:pt x="88041" y="882259"/>
                  </a:cubicBezTo>
                  <a:lnTo>
                    <a:pt x="113515" y="882259"/>
                  </a:lnTo>
                  <a:cubicBezTo>
                    <a:pt x="124061" y="882259"/>
                    <a:pt x="133278" y="875137"/>
                    <a:pt x="135928" y="864928"/>
                  </a:cubicBezTo>
                  <a:lnTo>
                    <a:pt x="162541" y="762622"/>
                  </a:lnTo>
                  <a:cubicBezTo>
                    <a:pt x="162941" y="761083"/>
                    <a:pt x="163178" y="759508"/>
                    <a:pt x="163260" y="757923"/>
                  </a:cubicBezTo>
                  <a:lnTo>
                    <a:pt x="179007" y="435096"/>
                  </a:lnTo>
                  <a:cubicBezTo>
                    <a:pt x="186302" y="431608"/>
                    <a:pt x="191266" y="424559"/>
                    <a:pt x="192067" y="416489"/>
                  </a:cubicBezTo>
                  <a:cubicBezTo>
                    <a:pt x="204736" y="289102"/>
                    <a:pt x="204736" y="165148"/>
                    <a:pt x="192067" y="37551"/>
                  </a:cubicBezTo>
                  <a:close/>
                  <a:moveTo>
                    <a:pt x="54279" y="55911"/>
                  </a:moveTo>
                  <a:cubicBezTo>
                    <a:pt x="62503" y="52787"/>
                    <a:pt x="70226" y="50474"/>
                    <a:pt x="77631" y="48889"/>
                  </a:cubicBezTo>
                  <a:lnTo>
                    <a:pt x="77631" y="220795"/>
                  </a:lnTo>
                  <a:cubicBezTo>
                    <a:pt x="77631" y="233582"/>
                    <a:pt x="88004" y="243955"/>
                    <a:pt x="100791" y="243955"/>
                  </a:cubicBezTo>
                  <a:cubicBezTo>
                    <a:pt x="113578" y="243955"/>
                    <a:pt x="123952" y="233582"/>
                    <a:pt x="123952" y="220795"/>
                  </a:cubicBezTo>
                  <a:lnTo>
                    <a:pt x="123952" y="48880"/>
                  </a:lnTo>
                  <a:cubicBezTo>
                    <a:pt x="131366" y="50465"/>
                    <a:pt x="139088" y="52778"/>
                    <a:pt x="147313" y="55902"/>
                  </a:cubicBezTo>
                  <a:cubicBezTo>
                    <a:pt x="157859" y="170321"/>
                    <a:pt x="157905" y="281961"/>
                    <a:pt x="147477" y="396179"/>
                  </a:cubicBezTo>
                  <a:lnTo>
                    <a:pt x="54106" y="396179"/>
                  </a:lnTo>
                  <a:cubicBezTo>
                    <a:pt x="43696" y="281870"/>
                    <a:pt x="43750" y="170248"/>
                    <a:pt x="54279" y="55911"/>
                  </a:cubicBezTo>
                  <a:close/>
                  <a:moveTo>
                    <a:pt x="117130" y="753278"/>
                  </a:moveTo>
                  <a:lnTo>
                    <a:pt x="100791" y="816084"/>
                  </a:lnTo>
                  <a:lnTo>
                    <a:pt x="84443" y="753278"/>
                  </a:lnTo>
                  <a:lnTo>
                    <a:pt x="69297" y="442500"/>
                  </a:lnTo>
                  <a:lnTo>
                    <a:pt x="132285" y="442500"/>
                  </a:lnTo>
                  <a:lnTo>
                    <a:pt x="117130" y="753278"/>
                  </a:lnTo>
                  <a:close/>
                </a:path>
              </a:pathLst>
            </a:custGeom>
            <a:solidFill>
              <a:schemeClr val="bg1"/>
            </a:solidFill>
            <a:ln w="9102" cap="flat">
              <a:noFill/>
              <a:prstDash val="solid"/>
              <a:miter/>
            </a:ln>
          </p:spPr>
          <p:txBody>
            <a:bodyPr rtlCol="0" anchor="ctr"/>
            <a:lstStyle/>
            <a:p>
              <a:endParaRPr lang="lv-LV" sz="1800"/>
            </a:p>
          </p:txBody>
        </p:sp>
      </p:grpSp>
      <p:grpSp>
        <p:nvGrpSpPr>
          <p:cNvPr id="29" name="Graphic 5">
            <a:extLst>
              <a:ext uri="{FF2B5EF4-FFF2-40B4-BE49-F238E27FC236}">
                <a16:creationId xmlns:a16="http://schemas.microsoft.com/office/drawing/2014/main" id="{B6442D81-9EAC-D94F-47DB-0127343C1666}"/>
              </a:ext>
            </a:extLst>
          </p:cNvPr>
          <p:cNvGrpSpPr/>
          <p:nvPr/>
        </p:nvGrpSpPr>
        <p:grpSpPr>
          <a:xfrm>
            <a:off x="2131749" y="2120661"/>
            <a:ext cx="1445580" cy="979464"/>
            <a:chOff x="2131747" y="2120661"/>
            <a:chExt cx="1445580" cy="979464"/>
          </a:xfrm>
          <a:solidFill>
            <a:schemeClr val="bg1"/>
          </a:solidFill>
          <a:effectLst>
            <a:glow rad="101600">
              <a:schemeClr val="accent2">
                <a:satMod val="175000"/>
                <a:alpha val="40000"/>
              </a:schemeClr>
            </a:glow>
          </a:effectLst>
        </p:grpSpPr>
        <p:sp>
          <p:nvSpPr>
            <p:cNvPr id="30" name="Freeform: Shape 29">
              <a:extLst>
                <a:ext uri="{FF2B5EF4-FFF2-40B4-BE49-F238E27FC236}">
                  <a16:creationId xmlns:a16="http://schemas.microsoft.com/office/drawing/2014/main" id="{8FDBC337-6726-C9B7-C740-F8CFECF1DB02}"/>
                </a:ext>
              </a:extLst>
            </p:cNvPr>
            <p:cNvSpPr/>
            <p:nvPr/>
          </p:nvSpPr>
          <p:spPr>
            <a:xfrm>
              <a:off x="2131747" y="2622579"/>
              <a:ext cx="477546" cy="477546"/>
            </a:xfrm>
            <a:custGeom>
              <a:avLst/>
              <a:gdLst>
                <a:gd name="connsiteX0" fmla="*/ 381598 w 477546"/>
                <a:gd name="connsiteY0" fmla="*/ 47195 h 477546"/>
                <a:gd name="connsiteX1" fmla="*/ 299229 w 477546"/>
                <a:gd name="connsiteY1" fmla="*/ 261907 h 477546"/>
                <a:gd name="connsiteX2" fmla="*/ 238764 w 477546"/>
                <a:gd name="connsiteY2" fmla="*/ 303555 h 477546"/>
                <a:gd name="connsiteX3" fmla="*/ 215321 w 477546"/>
                <a:gd name="connsiteY3" fmla="*/ 299238 h 477546"/>
                <a:gd name="connsiteX4" fmla="*/ 179538 w 477546"/>
                <a:gd name="connsiteY4" fmla="*/ 265304 h 477546"/>
                <a:gd name="connsiteX5" fmla="*/ 178308 w 477546"/>
                <a:gd name="connsiteY5" fmla="*/ 215640 h 477546"/>
                <a:gd name="connsiteX6" fmla="*/ 260367 w 477546"/>
                <a:gd name="connsiteY6" fmla="*/ 929 h 477546"/>
                <a:gd name="connsiteX7" fmla="*/ 238773 w 477546"/>
                <a:gd name="connsiteY7" fmla="*/ 0 h 477546"/>
                <a:gd name="connsiteX8" fmla="*/ 0 w 477546"/>
                <a:gd name="connsiteY8" fmla="*/ 238773 h 477546"/>
                <a:gd name="connsiteX9" fmla="*/ 238773 w 477546"/>
                <a:gd name="connsiteY9" fmla="*/ 477547 h 477546"/>
                <a:gd name="connsiteX10" fmla="*/ 477546 w 477546"/>
                <a:gd name="connsiteY10" fmla="*/ 238773 h 477546"/>
                <a:gd name="connsiteX11" fmla="*/ 381607 w 477546"/>
                <a:gd name="connsiteY11" fmla="*/ 47205 h 477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77546" h="477546">
                  <a:moveTo>
                    <a:pt x="381598" y="47195"/>
                  </a:moveTo>
                  <a:lnTo>
                    <a:pt x="299229" y="261907"/>
                  </a:lnTo>
                  <a:cubicBezTo>
                    <a:pt x="289666" y="286898"/>
                    <a:pt x="265294" y="303555"/>
                    <a:pt x="238764" y="303555"/>
                  </a:cubicBezTo>
                  <a:cubicBezTo>
                    <a:pt x="230740" y="303555"/>
                    <a:pt x="223035" y="302016"/>
                    <a:pt x="215321" y="299238"/>
                  </a:cubicBezTo>
                  <a:cubicBezTo>
                    <a:pt x="199283" y="293073"/>
                    <a:pt x="186632" y="281041"/>
                    <a:pt x="179538" y="265304"/>
                  </a:cubicBezTo>
                  <a:cubicBezTo>
                    <a:pt x="172443" y="249575"/>
                    <a:pt x="172133" y="231988"/>
                    <a:pt x="178308" y="215640"/>
                  </a:cubicBezTo>
                  <a:lnTo>
                    <a:pt x="260367" y="929"/>
                  </a:lnTo>
                  <a:cubicBezTo>
                    <a:pt x="253272" y="310"/>
                    <a:pt x="245868" y="0"/>
                    <a:pt x="238773" y="0"/>
                  </a:cubicBezTo>
                  <a:cubicBezTo>
                    <a:pt x="106741" y="0"/>
                    <a:pt x="0" y="107041"/>
                    <a:pt x="0" y="238773"/>
                  </a:cubicBezTo>
                  <a:cubicBezTo>
                    <a:pt x="0" y="370505"/>
                    <a:pt x="107041" y="477547"/>
                    <a:pt x="238773" y="477547"/>
                  </a:cubicBezTo>
                  <a:cubicBezTo>
                    <a:pt x="370505" y="477547"/>
                    <a:pt x="477546" y="370505"/>
                    <a:pt x="477546" y="238773"/>
                  </a:cubicBezTo>
                  <a:cubicBezTo>
                    <a:pt x="477546" y="160111"/>
                    <a:pt x="439914" y="90702"/>
                    <a:pt x="381607" y="47205"/>
                  </a:cubicBezTo>
                  <a:close/>
                </a:path>
              </a:pathLst>
            </a:custGeom>
            <a:solidFill>
              <a:schemeClr val="bg1"/>
            </a:solidFill>
            <a:ln w="18204" cap="flat">
              <a:solidFill>
                <a:srgbClr val="FFFFFF"/>
              </a:solidFill>
              <a:prstDash val="solid"/>
              <a:miter/>
            </a:ln>
          </p:spPr>
          <p:txBody>
            <a:bodyPr rtlCol="0" anchor="ctr"/>
            <a:lstStyle/>
            <a:p>
              <a:endParaRPr lang="lv-LV" sz="1800"/>
            </a:p>
          </p:txBody>
        </p:sp>
        <p:sp>
          <p:nvSpPr>
            <p:cNvPr id="31" name="Freeform: Shape 30">
              <a:extLst>
                <a:ext uri="{FF2B5EF4-FFF2-40B4-BE49-F238E27FC236}">
                  <a16:creationId xmlns:a16="http://schemas.microsoft.com/office/drawing/2014/main" id="{E42C0D82-935C-40C8-AF8B-BA835B7DA9E7}"/>
                </a:ext>
              </a:extLst>
            </p:cNvPr>
            <p:cNvSpPr/>
            <p:nvPr/>
          </p:nvSpPr>
          <p:spPr>
            <a:xfrm>
              <a:off x="3108725" y="2687661"/>
              <a:ext cx="122779" cy="108899"/>
            </a:xfrm>
            <a:custGeom>
              <a:avLst/>
              <a:gdLst>
                <a:gd name="connsiteX0" fmla="*/ 0 w 122779"/>
                <a:gd name="connsiteY0" fmla="*/ 108899 h 108899"/>
                <a:gd name="connsiteX1" fmla="*/ 122779 w 122779"/>
                <a:gd name="connsiteY1" fmla="*/ 108899 h 108899"/>
                <a:gd name="connsiteX2" fmla="*/ 65711 w 122779"/>
                <a:gd name="connsiteY2" fmla="*/ 0 h 108899"/>
                <a:gd name="connsiteX3" fmla="*/ 0 w 122779"/>
                <a:gd name="connsiteY3" fmla="*/ 108899 h 108899"/>
              </a:gdLst>
              <a:ahLst/>
              <a:cxnLst>
                <a:cxn ang="0">
                  <a:pos x="connsiteX0" y="connsiteY0"/>
                </a:cxn>
                <a:cxn ang="0">
                  <a:pos x="connsiteX1" y="connsiteY1"/>
                </a:cxn>
                <a:cxn ang="0">
                  <a:pos x="connsiteX2" y="connsiteY2"/>
                </a:cxn>
                <a:cxn ang="0">
                  <a:pos x="connsiteX3" y="connsiteY3"/>
                </a:cxn>
              </a:cxnLst>
              <a:rect l="l" t="t" r="r" b="b"/>
              <a:pathLst>
                <a:path w="122779" h="108899">
                  <a:moveTo>
                    <a:pt x="0" y="108899"/>
                  </a:moveTo>
                  <a:lnTo>
                    <a:pt x="122779" y="108899"/>
                  </a:lnTo>
                  <a:lnTo>
                    <a:pt x="65711" y="0"/>
                  </a:lnTo>
                  <a:cubicBezTo>
                    <a:pt x="34864" y="29308"/>
                    <a:pt x="11721" y="66631"/>
                    <a:pt x="0" y="108899"/>
                  </a:cubicBezTo>
                  <a:close/>
                </a:path>
              </a:pathLst>
            </a:custGeom>
            <a:solidFill>
              <a:schemeClr val="bg1"/>
            </a:solidFill>
            <a:ln w="9102" cap="flat">
              <a:noFill/>
              <a:prstDash val="solid"/>
              <a:miter/>
            </a:ln>
          </p:spPr>
          <p:txBody>
            <a:bodyPr rtlCol="0" anchor="ctr"/>
            <a:lstStyle/>
            <a:p>
              <a:endParaRPr lang="lv-LV" sz="1800"/>
            </a:p>
          </p:txBody>
        </p:sp>
        <p:sp>
          <p:nvSpPr>
            <p:cNvPr id="32" name="Freeform: Shape 31">
              <a:extLst>
                <a:ext uri="{FF2B5EF4-FFF2-40B4-BE49-F238E27FC236}">
                  <a16:creationId xmlns:a16="http://schemas.microsoft.com/office/drawing/2014/main" id="{A773CFFE-25D8-CC35-FAE1-8B3FD124F9A3}"/>
                </a:ext>
              </a:extLst>
            </p:cNvPr>
            <p:cNvSpPr/>
            <p:nvPr/>
          </p:nvSpPr>
          <p:spPr>
            <a:xfrm>
              <a:off x="3108425" y="2622269"/>
              <a:ext cx="468903" cy="477546"/>
            </a:xfrm>
            <a:custGeom>
              <a:avLst/>
              <a:gdLst>
                <a:gd name="connsiteX0" fmla="*/ 230121 w 468903"/>
                <a:gd name="connsiteY0" fmla="*/ 0 h 477546"/>
                <a:gd name="connsiteX1" fmla="*/ 180767 w 468903"/>
                <a:gd name="connsiteY1" fmla="*/ 5246 h 477546"/>
                <a:gd name="connsiteX2" fmla="*/ 287508 w 468903"/>
                <a:gd name="connsiteY2" fmla="*/ 208846 h 477546"/>
                <a:gd name="connsiteX3" fmla="*/ 285659 w 468903"/>
                <a:gd name="connsiteY3" fmla="*/ 272398 h 477546"/>
                <a:gd name="connsiteX4" fmla="*/ 230130 w 468903"/>
                <a:gd name="connsiteY4" fmla="*/ 303555 h 477546"/>
                <a:gd name="connsiteX5" fmla="*/ 0 w 468903"/>
                <a:gd name="connsiteY5" fmla="*/ 303555 h 477546"/>
                <a:gd name="connsiteX6" fmla="*/ 230130 w 468903"/>
                <a:gd name="connsiteY6" fmla="*/ 477546 h 477546"/>
                <a:gd name="connsiteX7" fmla="*/ 468903 w 468903"/>
                <a:gd name="connsiteY7" fmla="*/ 238773 h 477546"/>
                <a:gd name="connsiteX8" fmla="*/ 230130 w 468903"/>
                <a:gd name="connsiteY8" fmla="*/ 0 h 477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903" h="477546">
                  <a:moveTo>
                    <a:pt x="230121" y="0"/>
                  </a:moveTo>
                  <a:cubicBezTo>
                    <a:pt x="213153" y="0"/>
                    <a:pt x="196496" y="1849"/>
                    <a:pt x="180767" y="5246"/>
                  </a:cubicBezTo>
                  <a:lnTo>
                    <a:pt x="287508" y="208846"/>
                  </a:lnTo>
                  <a:cubicBezTo>
                    <a:pt x="298000" y="228901"/>
                    <a:pt x="297380" y="253263"/>
                    <a:pt x="285659" y="272398"/>
                  </a:cubicBezTo>
                  <a:cubicBezTo>
                    <a:pt x="273938" y="291834"/>
                    <a:pt x="252653" y="303555"/>
                    <a:pt x="230130" y="303555"/>
                  </a:cubicBezTo>
                  <a:lnTo>
                    <a:pt x="0" y="303555"/>
                  </a:lnTo>
                  <a:cubicBezTo>
                    <a:pt x="28379" y="404121"/>
                    <a:pt x="120621" y="477546"/>
                    <a:pt x="230130" y="477546"/>
                  </a:cubicBezTo>
                  <a:cubicBezTo>
                    <a:pt x="362163" y="477546"/>
                    <a:pt x="468903" y="370505"/>
                    <a:pt x="468903" y="238773"/>
                  </a:cubicBezTo>
                  <a:cubicBezTo>
                    <a:pt x="468903" y="107041"/>
                    <a:pt x="362163" y="0"/>
                    <a:pt x="230130" y="0"/>
                  </a:cubicBezTo>
                  <a:close/>
                </a:path>
              </a:pathLst>
            </a:custGeom>
            <a:solidFill>
              <a:schemeClr val="bg1"/>
            </a:solidFill>
            <a:ln w="18204" cap="flat">
              <a:solidFill>
                <a:srgbClr val="FFFFFF"/>
              </a:solidFill>
              <a:prstDash val="solid"/>
              <a:miter/>
            </a:ln>
          </p:spPr>
          <p:txBody>
            <a:bodyPr rtlCol="0" anchor="ctr"/>
            <a:lstStyle/>
            <a:p>
              <a:endParaRPr lang="lv-LV" sz="1800"/>
            </a:p>
          </p:txBody>
        </p:sp>
        <p:sp>
          <p:nvSpPr>
            <p:cNvPr id="33" name="Freeform: Shape 32">
              <a:extLst>
                <a:ext uri="{FF2B5EF4-FFF2-40B4-BE49-F238E27FC236}">
                  <a16:creationId xmlns:a16="http://schemas.microsoft.com/office/drawing/2014/main" id="{FBB3A01A-7967-6C28-D4D3-18C46AD40111}"/>
                </a:ext>
              </a:extLst>
            </p:cNvPr>
            <p:cNvSpPr/>
            <p:nvPr/>
          </p:nvSpPr>
          <p:spPr>
            <a:xfrm>
              <a:off x="2771864" y="2778673"/>
              <a:ext cx="164741" cy="164737"/>
            </a:xfrm>
            <a:custGeom>
              <a:avLst/>
              <a:gdLst>
                <a:gd name="connsiteX0" fmla="*/ 113826 w 164741"/>
                <a:gd name="connsiteY0" fmla="*/ 6166 h 164737"/>
                <a:gd name="connsiteX1" fmla="*/ 82669 w 164741"/>
                <a:gd name="connsiteY1" fmla="*/ 0 h 164737"/>
                <a:gd name="connsiteX2" fmla="*/ 42878 w 164741"/>
                <a:gd name="connsiteY2" fmla="*/ 10182 h 164737"/>
                <a:gd name="connsiteX3" fmla="*/ 0 w 164741"/>
                <a:gd name="connsiteY3" fmla="*/ 82369 h 164737"/>
                <a:gd name="connsiteX4" fmla="*/ 82369 w 164741"/>
                <a:gd name="connsiteY4" fmla="*/ 164738 h 164737"/>
                <a:gd name="connsiteX5" fmla="*/ 164738 w 164741"/>
                <a:gd name="connsiteY5" fmla="*/ 82369 h 164737"/>
                <a:gd name="connsiteX6" fmla="*/ 113836 w 164741"/>
                <a:gd name="connsiteY6" fmla="*/ 6175 h 164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4741" h="164737">
                  <a:moveTo>
                    <a:pt x="113826" y="6166"/>
                  </a:moveTo>
                  <a:cubicBezTo>
                    <a:pt x="104263" y="2158"/>
                    <a:pt x="93772" y="0"/>
                    <a:pt x="82669" y="0"/>
                  </a:cubicBezTo>
                  <a:cubicBezTo>
                    <a:pt x="68170" y="0"/>
                    <a:pt x="54910" y="3698"/>
                    <a:pt x="42878" y="10182"/>
                  </a:cubicBezTo>
                  <a:cubicBezTo>
                    <a:pt x="17277" y="24062"/>
                    <a:pt x="0" y="51212"/>
                    <a:pt x="0" y="82369"/>
                  </a:cubicBezTo>
                  <a:cubicBezTo>
                    <a:pt x="0" y="128025"/>
                    <a:pt x="37022" y="164738"/>
                    <a:pt x="82369" y="164738"/>
                  </a:cubicBezTo>
                  <a:cubicBezTo>
                    <a:pt x="127715" y="164738"/>
                    <a:pt x="164738" y="127716"/>
                    <a:pt x="164738" y="82369"/>
                  </a:cubicBezTo>
                  <a:cubicBezTo>
                    <a:pt x="165047" y="48124"/>
                    <a:pt x="143763" y="18516"/>
                    <a:pt x="113836" y="6175"/>
                  </a:cubicBezTo>
                  <a:close/>
                </a:path>
              </a:pathLst>
            </a:custGeom>
            <a:solidFill>
              <a:schemeClr val="bg1"/>
            </a:solidFill>
            <a:ln w="9102" cap="flat">
              <a:noFill/>
              <a:prstDash val="solid"/>
              <a:miter/>
            </a:ln>
          </p:spPr>
          <p:txBody>
            <a:bodyPr rtlCol="0" anchor="ctr"/>
            <a:lstStyle/>
            <a:p>
              <a:endParaRPr lang="lv-LV" sz="1800"/>
            </a:p>
          </p:txBody>
        </p:sp>
        <p:sp>
          <p:nvSpPr>
            <p:cNvPr id="34" name="Freeform: Shape 33">
              <a:extLst>
                <a:ext uri="{FF2B5EF4-FFF2-40B4-BE49-F238E27FC236}">
                  <a16:creationId xmlns:a16="http://schemas.microsoft.com/office/drawing/2014/main" id="{94FC536E-5DF1-E0F1-1CC1-BF066D44E4E5}"/>
                </a:ext>
              </a:extLst>
            </p:cNvPr>
            <p:cNvSpPr/>
            <p:nvPr/>
          </p:nvSpPr>
          <p:spPr>
            <a:xfrm>
              <a:off x="2348981" y="2120661"/>
              <a:ext cx="1011280" cy="762276"/>
            </a:xfrm>
            <a:custGeom>
              <a:avLst/>
              <a:gdLst>
                <a:gd name="connsiteX0" fmla="*/ 989564 w 1011280"/>
                <a:gd name="connsiteY0" fmla="*/ 762276 h 762276"/>
                <a:gd name="connsiteX1" fmla="*/ 1008071 w 1011280"/>
                <a:gd name="connsiteY1" fmla="*/ 751784 h 762276"/>
                <a:gd name="connsiteX2" fmla="*/ 1008690 w 1011280"/>
                <a:gd name="connsiteY2" fmla="*/ 730500 h 762276"/>
                <a:gd name="connsiteX3" fmla="*/ 897632 w 1011280"/>
                <a:gd name="connsiteY3" fmla="*/ 518876 h 762276"/>
                <a:gd name="connsiteX4" fmla="*/ 740609 w 1011280"/>
                <a:gd name="connsiteY4" fmla="*/ 219647 h 762276"/>
                <a:gd name="connsiteX5" fmla="*/ 771456 w 1011280"/>
                <a:gd name="connsiteY5" fmla="*/ 144064 h 762276"/>
                <a:gd name="connsiteX6" fmla="*/ 772686 w 1011280"/>
                <a:gd name="connsiteY6" fmla="*/ 144064 h 762276"/>
                <a:gd name="connsiteX7" fmla="*/ 926002 w 1011280"/>
                <a:gd name="connsiteY7" fmla="*/ 82059 h 762276"/>
                <a:gd name="connsiteX8" fmla="*/ 926622 w 1011280"/>
                <a:gd name="connsiteY8" fmla="*/ 51522 h 762276"/>
                <a:gd name="connsiteX9" fmla="*/ 896084 w 1011280"/>
                <a:gd name="connsiteY9" fmla="*/ 50902 h 762276"/>
                <a:gd name="connsiteX10" fmla="*/ 772995 w 1011280"/>
                <a:gd name="connsiteY10" fmla="*/ 100566 h 762276"/>
                <a:gd name="connsiteX11" fmla="*/ 674278 w 1011280"/>
                <a:gd name="connsiteY11" fmla="*/ 100566 h 762276"/>
                <a:gd name="connsiteX12" fmla="*/ 652684 w 1011280"/>
                <a:gd name="connsiteY12" fmla="*/ 122160 h 762276"/>
                <a:gd name="connsiteX13" fmla="*/ 674278 w 1011280"/>
                <a:gd name="connsiteY13" fmla="*/ 143754 h 762276"/>
                <a:gd name="connsiteX14" fmla="*/ 725180 w 1011280"/>
                <a:gd name="connsiteY14" fmla="*/ 143754 h 762276"/>
                <a:gd name="connsiteX15" fmla="*/ 702658 w 1011280"/>
                <a:gd name="connsiteY15" fmla="*/ 198973 h 762276"/>
                <a:gd name="connsiteX16" fmla="*/ 251960 w 1011280"/>
                <a:gd name="connsiteY16" fmla="*/ 198973 h 762276"/>
                <a:gd name="connsiteX17" fmla="*/ 311496 w 1011280"/>
                <a:gd name="connsiteY17" fmla="*/ 43188 h 762276"/>
                <a:gd name="connsiteX18" fmla="*/ 385842 w 1011280"/>
                <a:gd name="connsiteY18" fmla="*/ 43188 h 762276"/>
                <a:gd name="connsiteX19" fmla="*/ 416999 w 1011280"/>
                <a:gd name="connsiteY19" fmla="*/ 74345 h 762276"/>
                <a:gd name="connsiteX20" fmla="*/ 385842 w 1011280"/>
                <a:gd name="connsiteY20" fmla="*/ 105502 h 762276"/>
                <a:gd name="connsiteX21" fmla="*/ 364247 w 1011280"/>
                <a:gd name="connsiteY21" fmla="*/ 127096 h 762276"/>
                <a:gd name="connsiteX22" fmla="*/ 385842 w 1011280"/>
                <a:gd name="connsiteY22" fmla="*/ 148690 h 762276"/>
                <a:gd name="connsiteX23" fmla="*/ 460187 w 1011280"/>
                <a:gd name="connsiteY23" fmla="*/ 74345 h 762276"/>
                <a:gd name="connsiteX24" fmla="*/ 386151 w 1011280"/>
                <a:gd name="connsiteY24" fmla="*/ 0 h 762276"/>
                <a:gd name="connsiteX25" fmla="*/ 296688 w 1011280"/>
                <a:gd name="connsiteY25" fmla="*/ 0 h 762276"/>
                <a:gd name="connsiteX26" fmla="*/ 276633 w 1011280"/>
                <a:gd name="connsiteY26" fmla="*/ 13880 h 762276"/>
                <a:gd name="connsiteX27" fmla="*/ 1466 w 1011280"/>
                <a:gd name="connsiteY27" fmla="*/ 732658 h 762276"/>
                <a:gd name="connsiteX28" fmla="*/ 13806 w 1011280"/>
                <a:gd name="connsiteY28" fmla="*/ 760418 h 762276"/>
                <a:gd name="connsiteX29" fmla="*/ 21521 w 1011280"/>
                <a:gd name="connsiteY29" fmla="*/ 761958 h 762276"/>
                <a:gd name="connsiteX30" fmla="*/ 41575 w 1011280"/>
                <a:gd name="connsiteY30" fmla="*/ 748078 h 762276"/>
                <a:gd name="connsiteX31" fmla="*/ 223891 w 1011280"/>
                <a:gd name="connsiteY31" fmla="*/ 271770 h 762276"/>
                <a:gd name="connsiteX32" fmla="*/ 426871 w 1011280"/>
                <a:gd name="connsiteY32" fmla="*/ 641956 h 762276"/>
                <a:gd name="connsiteX33" fmla="*/ 444768 w 1011280"/>
                <a:gd name="connsiteY33" fmla="*/ 629925 h 762276"/>
                <a:gd name="connsiteX34" fmla="*/ 464513 w 1011280"/>
                <a:gd name="connsiteY34" fmla="*/ 621291 h 762276"/>
                <a:gd name="connsiteX35" fmla="*/ 256596 w 1011280"/>
                <a:gd name="connsiteY35" fmla="*/ 242161 h 762276"/>
                <a:gd name="connsiteX36" fmla="*/ 684470 w 1011280"/>
                <a:gd name="connsiteY36" fmla="*/ 242161 h 762276"/>
                <a:gd name="connsiteX37" fmla="*/ 531772 w 1011280"/>
                <a:gd name="connsiteY37" fmla="*/ 617594 h 762276"/>
                <a:gd name="connsiteX38" fmla="*/ 552437 w 1011280"/>
                <a:gd name="connsiteY38" fmla="*/ 624069 h 762276"/>
                <a:gd name="connsiteX39" fmla="*/ 571563 w 1011280"/>
                <a:gd name="connsiteY39" fmla="*/ 633942 h 762276"/>
                <a:gd name="connsiteX40" fmla="*/ 718714 w 1011280"/>
                <a:gd name="connsiteY40" fmla="*/ 272089 h 762276"/>
                <a:gd name="connsiteX41" fmla="*/ 953161 w 1011280"/>
                <a:gd name="connsiteY41" fmla="*/ 719088 h 762276"/>
                <a:gd name="connsiteX42" fmla="*/ 629251 w 1011280"/>
                <a:gd name="connsiteY42" fmla="*/ 719088 h 762276"/>
                <a:gd name="connsiteX43" fmla="*/ 631099 w 1011280"/>
                <a:gd name="connsiteY43" fmla="*/ 740682 h 762276"/>
                <a:gd name="connsiteX44" fmla="*/ 629251 w 1011280"/>
                <a:gd name="connsiteY44" fmla="*/ 762276 h 762276"/>
                <a:gd name="connsiteX45" fmla="*/ 989564 w 1011280"/>
                <a:gd name="connsiteY45" fmla="*/ 762276 h 762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1011280" h="762276">
                  <a:moveTo>
                    <a:pt x="989564" y="762276"/>
                  </a:moveTo>
                  <a:cubicBezTo>
                    <a:pt x="997278" y="762276"/>
                    <a:pt x="1004063" y="758269"/>
                    <a:pt x="1008071" y="751784"/>
                  </a:cubicBezTo>
                  <a:cubicBezTo>
                    <a:pt x="1012078" y="745309"/>
                    <a:pt x="1012388" y="737285"/>
                    <a:pt x="1008690" y="730500"/>
                  </a:cubicBezTo>
                  <a:lnTo>
                    <a:pt x="897632" y="518876"/>
                  </a:lnTo>
                  <a:lnTo>
                    <a:pt x="740609" y="219647"/>
                  </a:lnTo>
                  <a:lnTo>
                    <a:pt x="771456" y="144064"/>
                  </a:lnTo>
                  <a:lnTo>
                    <a:pt x="772686" y="144064"/>
                  </a:lnTo>
                  <a:cubicBezTo>
                    <a:pt x="830063" y="144064"/>
                    <a:pt x="884663" y="122160"/>
                    <a:pt x="926002" y="82059"/>
                  </a:cubicBezTo>
                  <a:cubicBezTo>
                    <a:pt x="934636" y="73726"/>
                    <a:pt x="934946" y="60156"/>
                    <a:pt x="926622" y="51522"/>
                  </a:cubicBezTo>
                  <a:cubicBezTo>
                    <a:pt x="918288" y="42888"/>
                    <a:pt x="904718" y="42578"/>
                    <a:pt x="896084" y="50902"/>
                  </a:cubicBezTo>
                  <a:cubicBezTo>
                    <a:pt x="862769" y="82988"/>
                    <a:pt x="818961" y="100566"/>
                    <a:pt x="772995" y="100566"/>
                  </a:cubicBezTo>
                  <a:lnTo>
                    <a:pt x="674278" y="100566"/>
                  </a:lnTo>
                  <a:cubicBezTo>
                    <a:pt x="662247" y="100566"/>
                    <a:pt x="652684" y="110129"/>
                    <a:pt x="652684" y="122160"/>
                  </a:cubicBezTo>
                  <a:cubicBezTo>
                    <a:pt x="652684" y="134191"/>
                    <a:pt x="662247" y="143754"/>
                    <a:pt x="674278" y="143754"/>
                  </a:cubicBezTo>
                  <a:lnTo>
                    <a:pt x="725180" y="143754"/>
                  </a:lnTo>
                  <a:lnTo>
                    <a:pt x="702658" y="198973"/>
                  </a:lnTo>
                  <a:lnTo>
                    <a:pt x="251960" y="198973"/>
                  </a:lnTo>
                  <a:lnTo>
                    <a:pt x="311496" y="43188"/>
                  </a:lnTo>
                  <a:lnTo>
                    <a:pt x="385842" y="43188"/>
                  </a:lnTo>
                  <a:cubicBezTo>
                    <a:pt x="403119" y="43188"/>
                    <a:pt x="416999" y="57068"/>
                    <a:pt x="416999" y="74345"/>
                  </a:cubicBezTo>
                  <a:cubicBezTo>
                    <a:pt x="416999" y="91622"/>
                    <a:pt x="403119" y="105502"/>
                    <a:pt x="385842" y="105502"/>
                  </a:cubicBezTo>
                  <a:cubicBezTo>
                    <a:pt x="373810" y="105502"/>
                    <a:pt x="364247" y="115065"/>
                    <a:pt x="364247" y="127096"/>
                  </a:cubicBezTo>
                  <a:cubicBezTo>
                    <a:pt x="364247" y="139127"/>
                    <a:pt x="373810" y="148690"/>
                    <a:pt x="385842" y="148690"/>
                  </a:cubicBezTo>
                  <a:cubicBezTo>
                    <a:pt x="426871" y="148690"/>
                    <a:pt x="460187" y="115375"/>
                    <a:pt x="460187" y="74345"/>
                  </a:cubicBezTo>
                  <a:cubicBezTo>
                    <a:pt x="460187" y="33625"/>
                    <a:pt x="427181" y="310"/>
                    <a:pt x="386151" y="0"/>
                  </a:cubicBezTo>
                  <a:lnTo>
                    <a:pt x="296688" y="0"/>
                  </a:lnTo>
                  <a:cubicBezTo>
                    <a:pt x="287744" y="0"/>
                    <a:pt x="279720" y="5556"/>
                    <a:pt x="276633" y="13880"/>
                  </a:cubicBezTo>
                  <a:lnTo>
                    <a:pt x="1466" y="732658"/>
                  </a:lnTo>
                  <a:cubicBezTo>
                    <a:pt x="-2851" y="743761"/>
                    <a:pt x="2695" y="756411"/>
                    <a:pt x="13806" y="760418"/>
                  </a:cubicBezTo>
                  <a:cubicBezTo>
                    <a:pt x="16275" y="761347"/>
                    <a:pt x="19052" y="761958"/>
                    <a:pt x="21521" y="761958"/>
                  </a:cubicBezTo>
                  <a:cubicBezTo>
                    <a:pt x="30155" y="761958"/>
                    <a:pt x="38488" y="756712"/>
                    <a:pt x="41575" y="748078"/>
                  </a:cubicBezTo>
                  <a:lnTo>
                    <a:pt x="223891" y="271770"/>
                  </a:lnTo>
                  <a:lnTo>
                    <a:pt x="426871" y="641956"/>
                  </a:lnTo>
                  <a:cubicBezTo>
                    <a:pt x="432427" y="637639"/>
                    <a:pt x="438593" y="633322"/>
                    <a:pt x="444768" y="629925"/>
                  </a:cubicBezTo>
                  <a:cubicBezTo>
                    <a:pt x="451243" y="626528"/>
                    <a:pt x="457728" y="623450"/>
                    <a:pt x="464513" y="621291"/>
                  </a:cubicBezTo>
                  <a:lnTo>
                    <a:pt x="256596" y="242161"/>
                  </a:lnTo>
                  <a:lnTo>
                    <a:pt x="684470" y="242161"/>
                  </a:lnTo>
                  <a:lnTo>
                    <a:pt x="531772" y="617594"/>
                  </a:lnTo>
                  <a:cubicBezTo>
                    <a:pt x="538867" y="619133"/>
                    <a:pt x="545652" y="621291"/>
                    <a:pt x="552437" y="624069"/>
                  </a:cubicBezTo>
                  <a:cubicBezTo>
                    <a:pt x="559222" y="626847"/>
                    <a:pt x="565698" y="630235"/>
                    <a:pt x="571563" y="633942"/>
                  </a:cubicBezTo>
                  <a:lnTo>
                    <a:pt x="718714" y="272089"/>
                  </a:lnTo>
                  <a:lnTo>
                    <a:pt x="953161" y="719088"/>
                  </a:lnTo>
                  <a:lnTo>
                    <a:pt x="629251" y="719088"/>
                  </a:lnTo>
                  <a:cubicBezTo>
                    <a:pt x="630480" y="726183"/>
                    <a:pt x="631099" y="733278"/>
                    <a:pt x="631099" y="740682"/>
                  </a:cubicBezTo>
                  <a:cubicBezTo>
                    <a:pt x="631099" y="748087"/>
                    <a:pt x="630480" y="755182"/>
                    <a:pt x="629251" y="762276"/>
                  </a:cubicBezTo>
                  <a:lnTo>
                    <a:pt x="989564" y="762276"/>
                  </a:lnTo>
                  <a:close/>
                </a:path>
              </a:pathLst>
            </a:custGeom>
            <a:solidFill>
              <a:schemeClr val="bg1"/>
            </a:solidFill>
            <a:ln w="9102" cap="flat">
              <a:noFill/>
              <a:prstDash val="solid"/>
              <a:miter/>
            </a:ln>
          </p:spPr>
          <p:txBody>
            <a:bodyPr rtlCol="0" anchor="ctr"/>
            <a:lstStyle/>
            <a:p>
              <a:endParaRPr lang="lv-LV" sz="1800"/>
            </a:p>
          </p:txBody>
        </p:sp>
      </p:grpSp>
      <p:grpSp>
        <p:nvGrpSpPr>
          <p:cNvPr id="35" name="Graphic 5">
            <a:extLst>
              <a:ext uri="{FF2B5EF4-FFF2-40B4-BE49-F238E27FC236}">
                <a16:creationId xmlns:a16="http://schemas.microsoft.com/office/drawing/2014/main" id="{3742AA7F-546B-57EF-7632-B071C72E57F4}"/>
              </a:ext>
            </a:extLst>
          </p:cNvPr>
          <p:cNvGrpSpPr/>
          <p:nvPr/>
        </p:nvGrpSpPr>
        <p:grpSpPr>
          <a:xfrm>
            <a:off x="4114385" y="2117702"/>
            <a:ext cx="692492" cy="985375"/>
            <a:chOff x="4114383" y="2117701"/>
            <a:chExt cx="692493" cy="985375"/>
          </a:xfrm>
          <a:solidFill>
            <a:schemeClr val="bg1"/>
          </a:solidFill>
          <a:effectLst>
            <a:glow rad="101600">
              <a:schemeClr val="accent2">
                <a:satMod val="175000"/>
                <a:alpha val="40000"/>
              </a:schemeClr>
            </a:glow>
          </a:effectLst>
        </p:grpSpPr>
        <p:sp>
          <p:nvSpPr>
            <p:cNvPr id="36" name="Freeform: Shape 35">
              <a:extLst>
                <a:ext uri="{FF2B5EF4-FFF2-40B4-BE49-F238E27FC236}">
                  <a16:creationId xmlns:a16="http://schemas.microsoft.com/office/drawing/2014/main" id="{68FF71D5-575B-1867-52EF-D89F572DF900}"/>
                </a:ext>
              </a:extLst>
            </p:cNvPr>
            <p:cNvSpPr/>
            <p:nvPr/>
          </p:nvSpPr>
          <p:spPr>
            <a:xfrm>
              <a:off x="4114884" y="2310207"/>
              <a:ext cx="517106" cy="742376"/>
            </a:xfrm>
            <a:custGeom>
              <a:avLst/>
              <a:gdLst>
                <a:gd name="connsiteX0" fmla="*/ 34436 w 517106"/>
                <a:gd name="connsiteY0" fmla="*/ 350751 h 742376"/>
                <a:gd name="connsiteX1" fmla="*/ 37350 w 517106"/>
                <a:gd name="connsiteY1" fmla="*/ 350869 h 742376"/>
                <a:gd name="connsiteX2" fmla="*/ 74527 w 517106"/>
                <a:gd name="connsiteY2" fmla="*/ 316433 h 742376"/>
                <a:gd name="connsiteX3" fmla="*/ 85129 w 517106"/>
                <a:gd name="connsiteY3" fmla="*/ 179720 h 742376"/>
                <a:gd name="connsiteX4" fmla="*/ 156760 w 517106"/>
                <a:gd name="connsiteY4" fmla="*/ 128098 h 742376"/>
                <a:gd name="connsiteX5" fmla="*/ 156760 w 517106"/>
                <a:gd name="connsiteY5" fmla="*/ 326406 h 742376"/>
                <a:gd name="connsiteX6" fmla="*/ 163773 w 517106"/>
                <a:gd name="connsiteY6" fmla="*/ 353902 h 742376"/>
                <a:gd name="connsiteX7" fmla="*/ 83362 w 517106"/>
                <a:gd name="connsiteY7" fmla="*/ 687084 h 742376"/>
                <a:gd name="connsiteX8" fmla="*/ 116386 w 517106"/>
                <a:gd name="connsiteY8" fmla="*/ 741147 h 742376"/>
                <a:gd name="connsiteX9" fmla="*/ 126960 w 517106"/>
                <a:gd name="connsiteY9" fmla="*/ 742376 h 742376"/>
                <a:gd name="connsiteX10" fmla="*/ 170466 w 517106"/>
                <a:gd name="connsiteY10" fmla="*/ 708113 h 742376"/>
                <a:gd name="connsiteX11" fmla="*/ 247088 w 517106"/>
                <a:gd name="connsiteY11" fmla="*/ 390587 h 742376"/>
                <a:gd name="connsiteX12" fmla="*/ 334157 w 517106"/>
                <a:gd name="connsiteY12" fmla="*/ 432109 h 742376"/>
                <a:gd name="connsiteX13" fmla="*/ 326853 w 517106"/>
                <a:gd name="connsiteY13" fmla="*/ 549970 h 742376"/>
                <a:gd name="connsiteX14" fmla="*/ 368766 w 517106"/>
                <a:gd name="connsiteY14" fmla="*/ 597438 h 742376"/>
                <a:gd name="connsiteX15" fmla="*/ 371598 w 517106"/>
                <a:gd name="connsiteY15" fmla="*/ 597529 h 742376"/>
                <a:gd name="connsiteX16" fmla="*/ 416271 w 517106"/>
                <a:gd name="connsiteY16" fmla="*/ 555507 h 742376"/>
                <a:gd name="connsiteX17" fmla="*/ 425488 w 517106"/>
                <a:gd name="connsiteY17" fmla="*/ 407464 h 742376"/>
                <a:gd name="connsiteX18" fmla="*/ 400032 w 517106"/>
                <a:gd name="connsiteY18" fmla="*/ 364275 h 742376"/>
                <a:gd name="connsiteX19" fmla="*/ 276233 w 517106"/>
                <a:gd name="connsiteY19" fmla="*/ 305249 h 742376"/>
                <a:gd name="connsiteX20" fmla="*/ 276233 w 517106"/>
                <a:gd name="connsiteY20" fmla="*/ 174164 h 742376"/>
                <a:gd name="connsiteX21" fmla="*/ 319530 w 517106"/>
                <a:gd name="connsiteY21" fmla="*/ 225849 h 742376"/>
                <a:gd name="connsiteX22" fmla="*/ 343920 w 517106"/>
                <a:gd name="connsiteY22" fmla="*/ 238974 h 742376"/>
                <a:gd name="connsiteX23" fmla="*/ 475579 w 517106"/>
                <a:gd name="connsiteY23" fmla="*/ 253910 h 742376"/>
                <a:gd name="connsiteX24" fmla="*/ 479833 w 517106"/>
                <a:gd name="connsiteY24" fmla="*/ 254147 h 742376"/>
                <a:gd name="connsiteX25" fmla="*/ 516864 w 517106"/>
                <a:gd name="connsiteY25" fmla="*/ 221032 h 742376"/>
                <a:gd name="connsiteX26" fmla="*/ 483967 w 517106"/>
                <a:gd name="connsiteY26" fmla="*/ 179720 h 742376"/>
                <a:gd name="connsiteX27" fmla="*/ 367154 w 517106"/>
                <a:gd name="connsiteY27" fmla="*/ 166495 h 742376"/>
                <a:gd name="connsiteX28" fmla="*/ 271970 w 517106"/>
                <a:gd name="connsiteY28" fmla="*/ 52897 h 742376"/>
                <a:gd name="connsiteX29" fmla="*/ 259702 w 517106"/>
                <a:gd name="connsiteY29" fmla="*/ 33625 h 742376"/>
                <a:gd name="connsiteX30" fmla="*/ 216487 w 517106"/>
                <a:gd name="connsiteY30" fmla="*/ 0 h 742376"/>
                <a:gd name="connsiteX31" fmla="*/ 179274 w 517106"/>
                <a:gd name="connsiteY31" fmla="*/ 19845 h 742376"/>
                <a:gd name="connsiteX32" fmla="*/ 27441 w 517106"/>
                <a:gd name="connsiteY32" fmla="*/ 129291 h 742376"/>
                <a:gd name="connsiteX33" fmla="*/ 12077 w 517106"/>
                <a:gd name="connsiteY33" fmla="*/ 156668 h 742376"/>
                <a:gd name="connsiteX34" fmla="*/ 119 w 517106"/>
                <a:gd name="connsiteY34" fmla="*/ 310614 h 742376"/>
                <a:gd name="connsiteX35" fmla="*/ 34408 w 517106"/>
                <a:gd name="connsiteY35" fmla="*/ 350742 h 742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17106" h="742376">
                  <a:moveTo>
                    <a:pt x="34436" y="350751"/>
                  </a:moveTo>
                  <a:cubicBezTo>
                    <a:pt x="35410" y="350814"/>
                    <a:pt x="36376" y="350869"/>
                    <a:pt x="37350" y="350869"/>
                  </a:cubicBezTo>
                  <a:cubicBezTo>
                    <a:pt x="56640" y="350869"/>
                    <a:pt x="73016" y="335996"/>
                    <a:pt x="74527" y="316433"/>
                  </a:cubicBezTo>
                  <a:lnTo>
                    <a:pt x="85129" y="179720"/>
                  </a:lnTo>
                  <a:lnTo>
                    <a:pt x="156760" y="128098"/>
                  </a:lnTo>
                  <a:lnTo>
                    <a:pt x="156760" y="326406"/>
                  </a:lnTo>
                  <a:cubicBezTo>
                    <a:pt x="156760" y="336379"/>
                    <a:pt x="159456" y="345678"/>
                    <a:pt x="163773" y="353902"/>
                  </a:cubicBezTo>
                  <a:lnTo>
                    <a:pt x="83362" y="687084"/>
                  </a:lnTo>
                  <a:cubicBezTo>
                    <a:pt x="77569" y="711165"/>
                    <a:pt x="92351" y="735345"/>
                    <a:pt x="116386" y="741147"/>
                  </a:cubicBezTo>
                  <a:cubicBezTo>
                    <a:pt x="119947" y="741994"/>
                    <a:pt x="123471" y="742376"/>
                    <a:pt x="126960" y="742376"/>
                  </a:cubicBezTo>
                  <a:cubicBezTo>
                    <a:pt x="147188" y="742376"/>
                    <a:pt x="165512" y="728615"/>
                    <a:pt x="170466" y="708113"/>
                  </a:cubicBezTo>
                  <a:lnTo>
                    <a:pt x="247088" y="390587"/>
                  </a:lnTo>
                  <a:lnTo>
                    <a:pt x="334157" y="432109"/>
                  </a:lnTo>
                  <a:lnTo>
                    <a:pt x="326853" y="549970"/>
                  </a:lnTo>
                  <a:cubicBezTo>
                    <a:pt x="325323" y="574633"/>
                    <a:pt x="344066" y="595926"/>
                    <a:pt x="368766" y="597438"/>
                  </a:cubicBezTo>
                  <a:cubicBezTo>
                    <a:pt x="369731" y="597502"/>
                    <a:pt x="370660" y="597529"/>
                    <a:pt x="371598" y="597529"/>
                  </a:cubicBezTo>
                  <a:cubicBezTo>
                    <a:pt x="395068" y="597529"/>
                    <a:pt x="414786" y="579241"/>
                    <a:pt x="416271" y="555507"/>
                  </a:cubicBezTo>
                  <a:lnTo>
                    <a:pt x="425488" y="407464"/>
                  </a:lnTo>
                  <a:cubicBezTo>
                    <a:pt x="426590" y="389239"/>
                    <a:pt x="416562" y="372117"/>
                    <a:pt x="400032" y="364275"/>
                  </a:cubicBezTo>
                  <a:lnTo>
                    <a:pt x="276233" y="305249"/>
                  </a:lnTo>
                  <a:lnTo>
                    <a:pt x="276233" y="174164"/>
                  </a:lnTo>
                  <a:lnTo>
                    <a:pt x="319530" y="225849"/>
                  </a:lnTo>
                  <a:cubicBezTo>
                    <a:pt x="325687" y="233199"/>
                    <a:pt x="334430" y="237890"/>
                    <a:pt x="343920" y="238974"/>
                  </a:cubicBezTo>
                  <a:lnTo>
                    <a:pt x="475579" y="253910"/>
                  </a:lnTo>
                  <a:cubicBezTo>
                    <a:pt x="477009" y="254056"/>
                    <a:pt x="478403" y="254147"/>
                    <a:pt x="479833" y="254147"/>
                  </a:cubicBezTo>
                  <a:cubicBezTo>
                    <a:pt x="498549" y="254147"/>
                    <a:pt x="514705" y="240076"/>
                    <a:pt x="516864" y="221032"/>
                  </a:cubicBezTo>
                  <a:cubicBezTo>
                    <a:pt x="519195" y="200549"/>
                    <a:pt x="504441" y="182051"/>
                    <a:pt x="483967" y="179720"/>
                  </a:cubicBezTo>
                  <a:lnTo>
                    <a:pt x="367154" y="166495"/>
                  </a:lnTo>
                  <a:lnTo>
                    <a:pt x="271970" y="52897"/>
                  </a:lnTo>
                  <a:cubicBezTo>
                    <a:pt x="269138" y="45684"/>
                    <a:pt x="264957" y="39163"/>
                    <a:pt x="259702" y="33625"/>
                  </a:cubicBezTo>
                  <a:cubicBezTo>
                    <a:pt x="254711" y="14317"/>
                    <a:pt x="237334" y="0"/>
                    <a:pt x="216487" y="0"/>
                  </a:cubicBezTo>
                  <a:cubicBezTo>
                    <a:pt x="200959" y="0"/>
                    <a:pt x="187316" y="7878"/>
                    <a:pt x="179274" y="19845"/>
                  </a:cubicBezTo>
                  <a:lnTo>
                    <a:pt x="27441" y="129291"/>
                  </a:lnTo>
                  <a:cubicBezTo>
                    <a:pt x="18552" y="135721"/>
                    <a:pt x="12906" y="145749"/>
                    <a:pt x="12077" y="156668"/>
                  </a:cubicBezTo>
                  <a:lnTo>
                    <a:pt x="119" y="310614"/>
                  </a:lnTo>
                  <a:cubicBezTo>
                    <a:pt x="-1512" y="331206"/>
                    <a:pt x="13871" y="349166"/>
                    <a:pt x="34408" y="350742"/>
                  </a:cubicBezTo>
                  <a:close/>
                </a:path>
              </a:pathLst>
            </a:custGeom>
            <a:solidFill>
              <a:schemeClr val="bg1"/>
            </a:solidFill>
            <a:ln w="9102" cap="flat">
              <a:noFill/>
              <a:prstDash val="solid"/>
              <a:miter/>
            </a:ln>
          </p:spPr>
          <p:txBody>
            <a:bodyPr rtlCol="0" anchor="ctr"/>
            <a:lstStyle/>
            <a:p>
              <a:endParaRPr lang="lv-LV" sz="1800"/>
            </a:p>
          </p:txBody>
        </p:sp>
        <p:sp>
          <p:nvSpPr>
            <p:cNvPr id="37" name="Freeform: Shape 36">
              <a:extLst>
                <a:ext uri="{FF2B5EF4-FFF2-40B4-BE49-F238E27FC236}">
                  <a16:creationId xmlns:a16="http://schemas.microsoft.com/office/drawing/2014/main" id="{D537468B-2725-8CDC-A16F-604A063AB8BA}"/>
                </a:ext>
              </a:extLst>
            </p:cNvPr>
            <p:cNvSpPr/>
            <p:nvPr/>
          </p:nvSpPr>
          <p:spPr>
            <a:xfrm>
              <a:off x="4277654" y="2117701"/>
              <a:ext cx="185375" cy="185375"/>
            </a:xfrm>
            <a:custGeom>
              <a:avLst/>
              <a:gdLst>
                <a:gd name="connsiteX0" fmla="*/ 185375 w 185375"/>
                <a:gd name="connsiteY0" fmla="*/ 92688 h 185375"/>
                <a:gd name="connsiteX1" fmla="*/ 92688 w 185375"/>
                <a:gd name="connsiteY1" fmla="*/ 185375 h 185375"/>
                <a:gd name="connsiteX2" fmla="*/ 0 w 185375"/>
                <a:gd name="connsiteY2" fmla="*/ 92688 h 185375"/>
                <a:gd name="connsiteX3" fmla="*/ 92688 w 185375"/>
                <a:gd name="connsiteY3" fmla="*/ 0 h 185375"/>
                <a:gd name="connsiteX4" fmla="*/ 185375 w 185375"/>
                <a:gd name="connsiteY4" fmla="*/ 92688 h 1853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5375" h="185375">
                  <a:moveTo>
                    <a:pt x="185375" y="92688"/>
                  </a:moveTo>
                  <a:cubicBezTo>
                    <a:pt x="185375" y="143878"/>
                    <a:pt x="143878" y="185375"/>
                    <a:pt x="92688" y="185375"/>
                  </a:cubicBezTo>
                  <a:cubicBezTo>
                    <a:pt x="41498" y="185375"/>
                    <a:pt x="0" y="143878"/>
                    <a:pt x="0" y="92688"/>
                  </a:cubicBezTo>
                  <a:cubicBezTo>
                    <a:pt x="0" y="41498"/>
                    <a:pt x="41498" y="0"/>
                    <a:pt x="92688" y="0"/>
                  </a:cubicBezTo>
                  <a:cubicBezTo>
                    <a:pt x="143878" y="0"/>
                    <a:pt x="185375" y="41498"/>
                    <a:pt x="185375" y="92688"/>
                  </a:cubicBezTo>
                  <a:close/>
                </a:path>
              </a:pathLst>
            </a:custGeom>
            <a:solidFill>
              <a:schemeClr val="bg1"/>
            </a:solidFill>
            <a:ln w="9102" cap="flat">
              <a:noFill/>
              <a:prstDash val="solid"/>
              <a:miter/>
            </a:ln>
          </p:spPr>
          <p:txBody>
            <a:bodyPr rtlCol="0" anchor="ctr"/>
            <a:lstStyle/>
            <a:p>
              <a:endParaRPr lang="lv-LV" sz="1800"/>
            </a:p>
          </p:txBody>
        </p:sp>
        <p:sp>
          <p:nvSpPr>
            <p:cNvPr id="38" name="Freeform: Shape 37">
              <a:extLst>
                <a:ext uri="{FF2B5EF4-FFF2-40B4-BE49-F238E27FC236}">
                  <a16:creationId xmlns:a16="http://schemas.microsoft.com/office/drawing/2014/main" id="{013B0683-33F1-A209-9413-2671B9090357}"/>
                </a:ext>
              </a:extLst>
            </p:cNvPr>
            <p:cNvSpPr/>
            <p:nvPr/>
          </p:nvSpPr>
          <p:spPr>
            <a:xfrm>
              <a:off x="4114383" y="2621823"/>
              <a:ext cx="692493" cy="481253"/>
            </a:xfrm>
            <a:custGeom>
              <a:avLst/>
              <a:gdLst>
                <a:gd name="connsiteX0" fmla="*/ 692494 w 692493"/>
                <a:gd name="connsiteY0" fmla="*/ 9 h 481253"/>
                <a:gd name="connsiteX1" fmla="*/ 582529 w 692493"/>
                <a:gd name="connsiteY1" fmla="*/ 34336 h 481253"/>
                <a:gd name="connsiteX2" fmla="*/ 607839 w 692493"/>
                <a:gd name="connsiteY2" fmla="*/ 59646 h 481253"/>
                <a:gd name="connsiteX3" fmla="*/ 487610 w 692493"/>
                <a:gd name="connsiteY3" fmla="*/ 156077 h 481253"/>
                <a:gd name="connsiteX4" fmla="*/ 482036 w 692493"/>
                <a:gd name="connsiteY4" fmla="*/ 167716 h 481253"/>
                <a:gd name="connsiteX5" fmla="*/ 482036 w 692493"/>
                <a:gd name="connsiteY5" fmla="*/ 302089 h 481253"/>
                <a:gd name="connsiteX6" fmla="*/ 255950 w 692493"/>
                <a:gd name="connsiteY6" fmla="*/ 302089 h 481253"/>
                <a:gd name="connsiteX7" fmla="*/ 241014 w 692493"/>
                <a:gd name="connsiteY7" fmla="*/ 317016 h 481253"/>
                <a:gd name="connsiteX8" fmla="*/ 241014 w 692493"/>
                <a:gd name="connsiteY8" fmla="*/ 451389 h 481253"/>
                <a:gd name="connsiteX9" fmla="*/ 14936 w 692493"/>
                <a:gd name="connsiteY9" fmla="*/ 451389 h 481253"/>
                <a:gd name="connsiteX10" fmla="*/ 0 w 692493"/>
                <a:gd name="connsiteY10" fmla="*/ 466317 h 481253"/>
                <a:gd name="connsiteX11" fmla="*/ 14936 w 692493"/>
                <a:gd name="connsiteY11" fmla="*/ 481253 h 481253"/>
                <a:gd name="connsiteX12" fmla="*/ 255950 w 692493"/>
                <a:gd name="connsiteY12" fmla="*/ 481253 h 481253"/>
                <a:gd name="connsiteX13" fmla="*/ 270886 w 692493"/>
                <a:gd name="connsiteY13" fmla="*/ 466317 h 481253"/>
                <a:gd name="connsiteX14" fmla="*/ 270886 w 692493"/>
                <a:gd name="connsiteY14" fmla="*/ 331944 h 481253"/>
                <a:gd name="connsiteX15" fmla="*/ 496964 w 692493"/>
                <a:gd name="connsiteY15" fmla="*/ 331944 h 481253"/>
                <a:gd name="connsiteX16" fmla="*/ 511900 w 692493"/>
                <a:gd name="connsiteY16" fmla="*/ 317007 h 481253"/>
                <a:gd name="connsiteX17" fmla="*/ 511900 w 692493"/>
                <a:gd name="connsiteY17" fmla="*/ 174884 h 481253"/>
                <a:gd name="connsiteX18" fmla="*/ 629096 w 692493"/>
                <a:gd name="connsiteY18" fmla="*/ 80866 h 481253"/>
                <a:gd name="connsiteX19" fmla="*/ 658168 w 692493"/>
                <a:gd name="connsiteY19" fmla="*/ 109938 h 481253"/>
                <a:gd name="connsiteX20" fmla="*/ 692494 w 692493"/>
                <a:gd name="connsiteY20" fmla="*/ 0 h 481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92493" h="481253">
                  <a:moveTo>
                    <a:pt x="692494" y="9"/>
                  </a:moveTo>
                  <a:lnTo>
                    <a:pt x="582529" y="34336"/>
                  </a:lnTo>
                  <a:lnTo>
                    <a:pt x="607839" y="59646"/>
                  </a:lnTo>
                  <a:lnTo>
                    <a:pt x="487610" y="156077"/>
                  </a:lnTo>
                  <a:cubicBezTo>
                    <a:pt x="484076" y="158909"/>
                    <a:pt x="482036" y="163189"/>
                    <a:pt x="482036" y="167716"/>
                  </a:cubicBezTo>
                  <a:lnTo>
                    <a:pt x="482036" y="302089"/>
                  </a:lnTo>
                  <a:lnTo>
                    <a:pt x="255950" y="302089"/>
                  </a:lnTo>
                  <a:cubicBezTo>
                    <a:pt x="247717" y="302089"/>
                    <a:pt x="241014" y="308774"/>
                    <a:pt x="241014" y="317016"/>
                  </a:cubicBezTo>
                  <a:lnTo>
                    <a:pt x="241014" y="451389"/>
                  </a:lnTo>
                  <a:lnTo>
                    <a:pt x="14936" y="451389"/>
                  </a:lnTo>
                  <a:cubicBezTo>
                    <a:pt x="6703" y="451389"/>
                    <a:pt x="0" y="458065"/>
                    <a:pt x="0" y="466317"/>
                  </a:cubicBezTo>
                  <a:cubicBezTo>
                    <a:pt x="0" y="474568"/>
                    <a:pt x="6694" y="481253"/>
                    <a:pt x="14936" y="481253"/>
                  </a:cubicBezTo>
                  <a:lnTo>
                    <a:pt x="255950" y="481253"/>
                  </a:lnTo>
                  <a:cubicBezTo>
                    <a:pt x="264183" y="481253"/>
                    <a:pt x="270886" y="474568"/>
                    <a:pt x="270886" y="466317"/>
                  </a:cubicBezTo>
                  <a:lnTo>
                    <a:pt x="270886" y="331944"/>
                  </a:lnTo>
                  <a:lnTo>
                    <a:pt x="496964" y="331944"/>
                  </a:lnTo>
                  <a:cubicBezTo>
                    <a:pt x="505188" y="331944"/>
                    <a:pt x="511900" y="325259"/>
                    <a:pt x="511900" y="317007"/>
                  </a:cubicBezTo>
                  <a:lnTo>
                    <a:pt x="511900" y="174884"/>
                  </a:lnTo>
                  <a:lnTo>
                    <a:pt x="629096" y="80866"/>
                  </a:lnTo>
                  <a:lnTo>
                    <a:pt x="658168" y="109938"/>
                  </a:lnTo>
                  <a:lnTo>
                    <a:pt x="692494" y="0"/>
                  </a:lnTo>
                  <a:close/>
                </a:path>
              </a:pathLst>
            </a:custGeom>
            <a:solidFill>
              <a:schemeClr val="bg1"/>
            </a:solidFill>
            <a:ln w="9102" cap="flat">
              <a:noFill/>
              <a:prstDash val="solid"/>
              <a:miter/>
            </a:ln>
          </p:spPr>
          <p:txBody>
            <a:bodyPr rtlCol="0" anchor="ctr"/>
            <a:lstStyle/>
            <a:p>
              <a:endParaRPr lang="lv-LV" sz="1800"/>
            </a:p>
          </p:txBody>
        </p:sp>
      </p:grpSp>
      <p:grpSp>
        <p:nvGrpSpPr>
          <p:cNvPr id="39" name="Graphic 5">
            <a:extLst>
              <a:ext uri="{FF2B5EF4-FFF2-40B4-BE49-F238E27FC236}">
                <a16:creationId xmlns:a16="http://schemas.microsoft.com/office/drawing/2014/main" id="{E1BFA475-E8FE-0E6B-EA5E-A17B3EDD214E}"/>
              </a:ext>
            </a:extLst>
          </p:cNvPr>
          <p:cNvGrpSpPr/>
          <p:nvPr/>
        </p:nvGrpSpPr>
        <p:grpSpPr>
          <a:xfrm>
            <a:off x="7388445" y="2186372"/>
            <a:ext cx="751657" cy="848024"/>
            <a:chOff x="7388445" y="2186372"/>
            <a:chExt cx="751656" cy="848024"/>
          </a:xfrm>
          <a:solidFill>
            <a:schemeClr val="bg1"/>
          </a:solidFill>
          <a:effectLst>
            <a:glow rad="101600">
              <a:schemeClr val="accent2">
                <a:satMod val="175000"/>
                <a:alpha val="40000"/>
              </a:schemeClr>
            </a:glow>
          </a:effectLst>
        </p:grpSpPr>
        <p:sp>
          <p:nvSpPr>
            <p:cNvPr id="40" name="Freeform: Shape 39">
              <a:extLst>
                <a:ext uri="{FF2B5EF4-FFF2-40B4-BE49-F238E27FC236}">
                  <a16:creationId xmlns:a16="http://schemas.microsoft.com/office/drawing/2014/main" id="{44FEF4A4-DD5B-3A3D-7905-F5295EE516F9}"/>
                </a:ext>
              </a:extLst>
            </p:cNvPr>
            <p:cNvSpPr/>
            <p:nvPr/>
          </p:nvSpPr>
          <p:spPr>
            <a:xfrm>
              <a:off x="7388445" y="2186372"/>
              <a:ext cx="751656" cy="848024"/>
            </a:xfrm>
            <a:custGeom>
              <a:avLst/>
              <a:gdLst>
                <a:gd name="connsiteX0" fmla="*/ 658751 w 751656"/>
                <a:gd name="connsiteY0" fmla="*/ 486426 h 848024"/>
                <a:gd name="connsiteX1" fmla="*/ 658751 w 751656"/>
                <a:gd name="connsiteY1" fmla="*/ 176778 h 848024"/>
                <a:gd name="connsiteX2" fmla="*/ 482911 w 751656"/>
                <a:gd name="connsiteY2" fmla="*/ 0 h 848024"/>
                <a:gd name="connsiteX3" fmla="*/ 0 w 751656"/>
                <a:gd name="connsiteY3" fmla="*/ 0 h 848024"/>
                <a:gd name="connsiteX4" fmla="*/ 0 w 751656"/>
                <a:gd name="connsiteY4" fmla="*/ 848024 h 848024"/>
                <a:gd name="connsiteX5" fmla="*/ 563613 w 751656"/>
                <a:gd name="connsiteY5" fmla="*/ 848024 h 848024"/>
                <a:gd name="connsiteX6" fmla="*/ 563613 w 751656"/>
                <a:gd name="connsiteY6" fmla="*/ 847869 h 848024"/>
                <a:gd name="connsiteX7" fmla="*/ 751657 w 751656"/>
                <a:gd name="connsiteY7" fmla="*/ 652676 h 848024"/>
                <a:gd name="connsiteX8" fmla="*/ 658751 w 751656"/>
                <a:gd name="connsiteY8" fmla="*/ 486417 h 848024"/>
                <a:gd name="connsiteX9" fmla="*/ 498093 w 751656"/>
                <a:gd name="connsiteY9" fmla="*/ 88881 h 848024"/>
                <a:gd name="connsiteX10" fmla="*/ 570362 w 751656"/>
                <a:gd name="connsiteY10" fmla="*/ 161541 h 848024"/>
                <a:gd name="connsiteX11" fmla="*/ 498093 w 751656"/>
                <a:gd name="connsiteY11" fmla="*/ 161541 h 848024"/>
                <a:gd name="connsiteX12" fmla="*/ 498093 w 751656"/>
                <a:gd name="connsiteY12" fmla="*/ 88881 h 848024"/>
                <a:gd name="connsiteX13" fmla="*/ 51922 w 751656"/>
                <a:gd name="connsiteY13" fmla="*/ 796102 h 848024"/>
                <a:gd name="connsiteX14" fmla="*/ 51922 w 751656"/>
                <a:gd name="connsiteY14" fmla="*/ 51922 h 848024"/>
                <a:gd name="connsiteX15" fmla="*/ 446171 w 751656"/>
                <a:gd name="connsiteY15" fmla="*/ 51922 h 848024"/>
                <a:gd name="connsiteX16" fmla="*/ 446171 w 751656"/>
                <a:gd name="connsiteY16" fmla="*/ 213454 h 848024"/>
                <a:gd name="connsiteX17" fmla="*/ 606837 w 751656"/>
                <a:gd name="connsiteY17" fmla="*/ 213454 h 848024"/>
                <a:gd name="connsiteX18" fmla="*/ 606837 w 751656"/>
                <a:gd name="connsiteY18" fmla="*/ 463976 h 848024"/>
                <a:gd name="connsiteX19" fmla="*/ 556318 w 751656"/>
                <a:gd name="connsiteY19" fmla="*/ 457337 h 848024"/>
                <a:gd name="connsiteX20" fmla="*/ 482647 w 751656"/>
                <a:gd name="connsiteY20" fmla="*/ 471726 h 848024"/>
                <a:gd name="connsiteX21" fmla="*/ 428857 w 751656"/>
                <a:gd name="connsiteY21" fmla="*/ 504650 h 848024"/>
                <a:gd name="connsiteX22" fmla="*/ 427537 w 751656"/>
                <a:gd name="connsiteY22" fmla="*/ 505807 h 848024"/>
                <a:gd name="connsiteX23" fmla="*/ 360988 w 751656"/>
                <a:gd name="connsiteY23" fmla="*/ 652667 h 848024"/>
                <a:gd name="connsiteX24" fmla="*/ 362108 w 751656"/>
                <a:gd name="connsiteY24" fmla="*/ 673651 h 848024"/>
                <a:gd name="connsiteX25" fmla="*/ 419449 w 751656"/>
                <a:gd name="connsiteY25" fmla="*/ 792013 h 848024"/>
                <a:gd name="connsiteX26" fmla="*/ 423739 w 751656"/>
                <a:gd name="connsiteY26" fmla="*/ 796093 h 848024"/>
                <a:gd name="connsiteX27" fmla="*/ 51932 w 751656"/>
                <a:gd name="connsiteY27" fmla="*/ 796093 h 848024"/>
                <a:gd name="connsiteX28" fmla="*/ 599570 w 751656"/>
                <a:gd name="connsiteY28" fmla="*/ 789426 h 848024"/>
                <a:gd name="connsiteX29" fmla="*/ 556318 w 751656"/>
                <a:gd name="connsiteY29" fmla="*/ 796102 h 848024"/>
                <a:gd name="connsiteX30" fmla="*/ 515853 w 751656"/>
                <a:gd name="connsiteY30" fmla="*/ 790309 h 848024"/>
                <a:gd name="connsiteX31" fmla="*/ 515853 w 751656"/>
                <a:gd name="connsiteY31" fmla="*/ 734371 h 848024"/>
                <a:gd name="connsiteX32" fmla="*/ 599560 w 751656"/>
                <a:gd name="connsiteY32" fmla="*/ 734371 h 848024"/>
                <a:gd name="connsiteX33" fmla="*/ 599560 w 751656"/>
                <a:gd name="connsiteY33" fmla="*/ 789417 h 848024"/>
                <a:gd name="connsiteX34" fmla="*/ 519487 w 751656"/>
                <a:gd name="connsiteY34" fmla="*/ 682457 h 848024"/>
                <a:gd name="connsiteX35" fmla="*/ 543558 w 751656"/>
                <a:gd name="connsiteY35" fmla="*/ 647849 h 848024"/>
                <a:gd name="connsiteX36" fmla="*/ 571874 w 751656"/>
                <a:gd name="connsiteY36" fmla="*/ 647849 h 848024"/>
                <a:gd name="connsiteX37" fmla="*/ 595935 w 751656"/>
                <a:gd name="connsiteY37" fmla="*/ 682457 h 848024"/>
                <a:gd name="connsiteX38" fmla="*/ 519487 w 751656"/>
                <a:gd name="connsiteY38" fmla="*/ 682457 h 848024"/>
                <a:gd name="connsiteX39" fmla="*/ 651483 w 751656"/>
                <a:gd name="connsiteY39" fmla="*/ 759854 h 848024"/>
                <a:gd name="connsiteX40" fmla="*/ 651483 w 751656"/>
                <a:gd name="connsiteY40" fmla="*/ 671410 h 848024"/>
                <a:gd name="connsiteX41" fmla="*/ 557720 w 751656"/>
                <a:gd name="connsiteY41" fmla="*/ 536536 h 848024"/>
                <a:gd name="connsiteX42" fmla="*/ 463931 w 751656"/>
                <a:gd name="connsiteY42" fmla="*/ 671410 h 848024"/>
                <a:gd name="connsiteX43" fmla="*/ 463931 w 751656"/>
                <a:gd name="connsiteY43" fmla="*/ 762331 h 848024"/>
                <a:gd name="connsiteX44" fmla="*/ 455815 w 751656"/>
                <a:gd name="connsiteY44" fmla="*/ 754990 h 848024"/>
                <a:gd name="connsiteX45" fmla="*/ 413721 w 751656"/>
                <a:gd name="connsiteY45" fmla="*/ 668140 h 848024"/>
                <a:gd name="connsiteX46" fmla="*/ 412892 w 751656"/>
                <a:gd name="connsiteY46" fmla="*/ 652685 h 848024"/>
                <a:gd name="connsiteX47" fmla="*/ 461781 w 751656"/>
                <a:gd name="connsiteY47" fmla="*/ 544833 h 848024"/>
                <a:gd name="connsiteX48" fmla="*/ 462747 w 751656"/>
                <a:gd name="connsiteY48" fmla="*/ 543986 h 848024"/>
                <a:gd name="connsiteX49" fmla="*/ 502237 w 751656"/>
                <a:gd name="connsiteY49" fmla="*/ 519805 h 848024"/>
                <a:gd name="connsiteX50" fmla="*/ 556318 w 751656"/>
                <a:gd name="connsiteY50" fmla="*/ 509250 h 848024"/>
                <a:gd name="connsiteX51" fmla="*/ 699735 w 751656"/>
                <a:gd name="connsiteY51" fmla="*/ 652676 h 848024"/>
                <a:gd name="connsiteX52" fmla="*/ 651483 w 751656"/>
                <a:gd name="connsiteY52" fmla="*/ 759845 h 848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51656" h="848024">
                  <a:moveTo>
                    <a:pt x="658751" y="486426"/>
                  </a:moveTo>
                  <a:lnTo>
                    <a:pt x="658751" y="176778"/>
                  </a:lnTo>
                  <a:lnTo>
                    <a:pt x="482911" y="0"/>
                  </a:lnTo>
                  <a:lnTo>
                    <a:pt x="0" y="0"/>
                  </a:lnTo>
                  <a:lnTo>
                    <a:pt x="0" y="848024"/>
                  </a:lnTo>
                  <a:lnTo>
                    <a:pt x="563613" y="848024"/>
                  </a:lnTo>
                  <a:lnTo>
                    <a:pt x="563613" y="847869"/>
                  </a:lnTo>
                  <a:cubicBezTo>
                    <a:pt x="667958" y="844017"/>
                    <a:pt x="751657" y="757950"/>
                    <a:pt x="751657" y="652676"/>
                  </a:cubicBezTo>
                  <a:cubicBezTo>
                    <a:pt x="751657" y="582502"/>
                    <a:pt x="714462" y="520871"/>
                    <a:pt x="658751" y="486417"/>
                  </a:cubicBezTo>
                  <a:close/>
                  <a:moveTo>
                    <a:pt x="498093" y="88881"/>
                  </a:moveTo>
                  <a:lnTo>
                    <a:pt x="570362" y="161541"/>
                  </a:lnTo>
                  <a:lnTo>
                    <a:pt x="498093" y="161541"/>
                  </a:lnTo>
                  <a:lnTo>
                    <a:pt x="498093" y="88881"/>
                  </a:lnTo>
                  <a:close/>
                  <a:moveTo>
                    <a:pt x="51922" y="796102"/>
                  </a:moveTo>
                  <a:lnTo>
                    <a:pt x="51922" y="51922"/>
                  </a:lnTo>
                  <a:lnTo>
                    <a:pt x="446171" y="51922"/>
                  </a:lnTo>
                  <a:lnTo>
                    <a:pt x="446171" y="213454"/>
                  </a:lnTo>
                  <a:lnTo>
                    <a:pt x="606837" y="213454"/>
                  </a:lnTo>
                  <a:lnTo>
                    <a:pt x="606837" y="463976"/>
                  </a:lnTo>
                  <a:cubicBezTo>
                    <a:pt x="590717" y="459659"/>
                    <a:pt x="573786" y="457337"/>
                    <a:pt x="556318" y="457337"/>
                  </a:cubicBezTo>
                  <a:cubicBezTo>
                    <a:pt x="530862" y="457337"/>
                    <a:pt x="506080" y="462182"/>
                    <a:pt x="482647" y="471726"/>
                  </a:cubicBezTo>
                  <a:cubicBezTo>
                    <a:pt x="463038" y="479714"/>
                    <a:pt x="444941" y="490798"/>
                    <a:pt x="428857" y="504650"/>
                  </a:cubicBezTo>
                  <a:lnTo>
                    <a:pt x="427537" y="505807"/>
                  </a:lnTo>
                  <a:cubicBezTo>
                    <a:pt x="385241" y="542920"/>
                    <a:pt x="360988" y="596455"/>
                    <a:pt x="360988" y="652667"/>
                  </a:cubicBezTo>
                  <a:cubicBezTo>
                    <a:pt x="360988" y="659616"/>
                    <a:pt x="361370" y="666674"/>
                    <a:pt x="362108" y="673651"/>
                  </a:cubicBezTo>
                  <a:cubicBezTo>
                    <a:pt x="366889" y="718341"/>
                    <a:pt x="387254" y="760382"/>
                    <a:pt x="419449" y="792013"/>
                  </a:cubicBezTo>
                  <a:cubicBezTo>
                    <a:pt x="420861" y="793397"/>
                    <a:pt x="422300" y="794754"/>
                    <a:pt x="423739" y="796093"/>
                  </a:cubicBezTo>
                  <a:lnTo>
                    <a:pt x="51932" y="796093"/>
                  </a:lnTo>
                  <a:close/>
                  <a:moveTo>
                    <a:pt x="599570" y="789426"/>
                  </a:moveTo>
                  <a:cubicBezTo>
                    <a:pt x="585917" y="793752"/>
                    <a:pt x="571391" y="796102"/>
                    <a:pt x="556318" y="796102"/>
                  </a:cubicBezTo>
                  <a:cubicBezTo>
                    <a:pt x="542429" y="796102"/>
                    <a:pt x="528840" y="794116"/>
                    <a:pt x="515853" y="790309"/>
                  </a:cubicBezTo>
                  <a:lnTo>
                    <a:pt x="515853" y="734371"/>
                  </a:lnTo>
                  <a:lnTo>
                    <a:pt x="599560" y="734371"/>
                  </a:lnTo>
                  <a:lnTo>
                    <a:pt x="599560" y="789417"/>
                  </a:lnTo>
                  <a:close/>
                  <a:moveTo>
                    <a:pt x="519487" y="682457"/>
                  </a:moveTo>
                  <a:lnTo>
                    <a:pt x="543558" y="647849"/>
                  </a:lnTo>
                  <a:lnTo>
                    <a:pt x="571874" y="647849"/>
                  </a:lnTo>
                  <a:lnTo>
                    <a:pt x="595935" y="682457"/>
                  </a:lnTo>
                  <a:lnTo>
                    <a:pt x="519487" y="682457"/>
                  </a:lnTo>
                  <a:close/>
                  <a:moveTo>
                    <a:pt x="651483" y="759854"/>
                  </a:moveTo>
                  <a:lnTo>
                    <a:pt x="651483" y="671410"/>
                  </a:lnTo>
                  <a:lnTo>
                    <a:pt x="557720" y="536536"/>
                  </a:lnTo>
                  <a:lnTo>
                    <a:pt x="463931" y="671410"/>
                  </a:lnTo>
                  <a:lnTo>
                    <a:pt x="463931" y="762331"/>
                  </a:lnTo>
                  <a:cubicBezTo>
                    <a:pt x="461153" y="759981"/>
                    <a:pt x="458430" y="757558"/>
                    <a:pt x="455815" y="754990"/>
                  </a:cubicBezTo>
                  <a:cubicBezTo>
                    <a:pt x="432173" y="731757"/>
                    <a:pt x="417227" y="700919"/>
                    <a:pt x="413721" y="668140"/>
                  </a:cubicBezTo>
                  <a:cubicBezTo>
                    <a:pt x="413174" y="662995"/>
                    <a:pt x="412892" y="657794"/>
                    <a:pt x="412892" y="652685"/>
                  </a:cubicBezTo>
                  <a:cubicBezTo>
                    <a:pt x="412892" y="611409"/>
                    <a:pt x="430706" y="572101"/>
                    <a:pt x="461781" y="544833"/>
                  </a:cubicBezTo>
                  <a:lnTo>
                    <a:pt x="462747" y="543986"/>
                  </a:lnTo>
                  <a:cubicBezTo>
                    <a:pt x="474559" y="533813"/>
                    <a:pt x="487847" y="525671"/>
                    <a:pt x="502237" y="519805"/>
                  </a:cubicBezTo>
                  <a:cubicBezTo>
                    <a:pt x="519423" y="512802"/>
                    <a:pt x="537611" y="509250"/>
                    <a:pt x="556318" y="509250"/>
                  </a:cubicBezTo>
                  <a:cubicBezTo>
                    <a:pt x="635399" y="509250"/>
                    <a:pt x="699735" y="573586"/>
                    <a:pt x="699735" y="652676"/>
                  </a:cubicBezTo>
                  <a:cubicBezTo>
                    <a:pt x="699735" y="695263"/>
                    <a:pt x="681055" y="733551"/>
                    <a:pt x="651483" y="759845"/>
                  </a:cubicBezTo>
                  <a:close/>
                </a:path>
              </a:pathLst>
            </a:custGeom>
            <a:solidFill>
              <a:schemeClr val="bg1"/>
            </a:solidFill>
            <a:ln w="9102" cap="flat">
              <a:noFill/>
              <a:prstDash val="solid"/>
              <a:miter/>
            </a:ln>
          </p:spPr>
          <p:txBody>
            <a:bodyPr rtlCol="0" anchor="ctr"/>
            <a:lstStyle/>
            <a:p>
              <a:endParaRPr lang="lv-LV" sz="1800"/>
            </a:p>
          </p:txBody>
        </p:sp>
        <p:sp>
          <p:nvSpPr>
            <p:cNvPr id="41" name="Freeform: Shape 40">
              <a:extLst>
                <a:ext uri="{FF2B5EF4-FFF2-40B4-BE49-F238E27FC236}">
                  <a16:creationId xmlns:a16="http://schemas.microsoft.com/office/drawing/2014/main" id="{2568D8B4-1F70-F222-EF86-354ABD5AE77C}"/>
                </a:ext>
              </a:extLst>
            </p:cNvPr>
            <p:cNvSpPr/>
            <p:nvPr/>
          </p:nvSpPr>
          <p:spPr>
            <a:xfrm>
              <a:off x="7511133" y="2621049"/>
              <a:ext cx="228445" cy="51922"/>
            </a:xfrm>
            <a:custGeom>
              <a:avLst/>
              <a:gdLst>
                <a:gd name="connsiteX0" fmla="*/ 0 w 228445"/>
                <a:gd name="connsiteY0" fmla="*/ 0 h 51922"/>
                <a:gd name="connsiteX1" fmla="*/ 228445 w 228445"/>
                <a:gd name="connsiteY1" fmla="*/ 0 h 51922"/>
                <a:gd name="connsiteX2" fmla="*/ 228445 w 228445"/>
                <a:gd name="connsiteY2" fmla="*/ 51922 h 51922"/>
                <a:gd name="connsiteX3" fmla="*/ 0 w 228445"/>
                <a:gd name="connsiteY3" fmla="*/ 51922 h 51922"/>
              </a:gdLst>
              <a:ahLst/>
              <a:cxnLst>
                <a:cxn ang="0">
                  <a:pos x="connsiteX0" y="connsiteY0"/>
                </a:cxn>
                <a:cxn ang="0">
                  <a:pos x="connsiteX1" y="connsiteY1"/>
                </a:cxn>
                <a:cxn ang="0">
                  <a:pos x="connsiteX2" y="connsiteY2"/>
                </a:cxn>
                <a:cxn ang="0">
                  <a:pos x="connsiteX3" y="connsiteY3"/>
                </a:cxn>
              </a:cxnLst>
              <a:rect l="l" t="t" r="r" b="b"/>
              <a:pathLst>
                <a:path w="228445" h="51922">
                  <a:moveTo>
                    <a:pt x="0" y="0"/>
                  </a:moveTo>
                  <a:lnTo>
                    <a:pt x="228445" y="0"/>
                  </a:lnTo>
                  <a:lnTo>
                    <a:pt x="228445" y="51922"/>
                  </a:lnTo>
                  <a:lnTo>
                    <a:pt x="0" y="51922"/>
                  </a:lnTo>
                  <a:close/>
                </a:path>
              </a:pathLst>
            </a:custGeom>
            <a:solidFill>
              <a:schemeClr val="bg1"/>
            </a:solidFill>
            <a:ln w="9102" cap="flat">
              <a:noFill/>
              <a:prstDash val="solid"/>
              <a:miter/>
            </a:ln>
          </p:spPr>
          <p:txBody>
            <a:bodyPr rtlCol="0" anchor="ctr"/>
            <a:lstStyle/>
            <a:p>
              <a:endParaRPr lang="lv-LV" sz="1800"/>
            </a:p>
          </p:txBody>
        </p:sp>
        <p:sp>
          <p:nvSpPr>
            <p:cNvPr id="42" name="Freeform: Shape 41">
              <a:extLst>
                <a:ext uri="{FF2B5EF4-FFF2-40B4-BE49-F238E27FC236}">
                  <a16:creationId xmlns:a16="http://schemas.microsoft.com/office/drawing/2014/main" id="{AEF952C2-0426-B254-BD11-DAF6797EBEE8}"/>
                </a:ext>
              </a:extLst>
            </p:cNvPr>
            <p:cNvSpPr/>
            <p:nvPr/>
          </p:nvSpPr>
          <p:spPr>
            <a:xfrm>
              <a:off x="7509503" y="2410946"/>
              <a:ext cx="228445" cy="51922"/>
            </a:xfrm>
            <a:custGeom>
              <a:avLst/>
              <a:gdLst>
                <a:gd name="connsiteX0" fmla="*/ 0 w 228445"/>
                <a:gd name="connsiteY0" fmla="*/ 0 h 51922"/>
                <a:gd name="connsiteX1" fmla="*/ 228445 w 228445"/>
                <a:gd name="connsiteY1" fmla="*/ 0 h 51922"/>
                <a:gd name="connsiteX2" fmla="*/ 228445 w 228445"/>
                <a:gd name="connsiteY2" fmla="*/ 51922 h 51922"/>
                <a:gd name="connsiteX3" fmla="*/ 0 w 228445"/>
                <a:gd name="connsiteY3" fmla="*/ 51922 h 51922"/>
              </a:gdLst>
              <a:ahLst/>
              <a:cxnLst>
                <a:cxn ang="0">
                  <a:pos x="connsiteX0" y="connsiteY0"/>
                </a:cxn>
                <a:cxn ang="0">
                  <a:pos x="connsiteX1" y="connsiteY1"/>
                </a:cxn>
                <a:cxn ang="0">
                  <a:pos x="connsiteX2" y="connsiteY2"/>
                </a:cxn>
                <a:cxn ang="0">
                  <a:pos x="connsiteX3" y="connsiteY3"/>
                </a:cxn>
              </a:cxnLst>
              <a:rect l="l" t="t" r="r" b="b"/>
              <a:pathLst>
                <a:path w="228445" h="51922">
                  <a:moveTo>
                    <a:pt x="0" y="0"/>
                  </a:moveTo>
                  <a:lnTo>
                    <a:pt x="228445" y="0"/>
                  </a:lnTo>
                  <a:lnTo>
                    <a:pt x="228445" y="51922"/>
                  </a:lnTo>
                  <a:lnTo>
                    <a:pt x="0" y="51922"/>
                  </a:lnTo>
                  <a:close/>
                </a:path>
              </a:pathLst>
            </a:custGeom>
            <a:solidFill>
              <a:schemeClr val="bg1"/>
            </a:solidFill>
            <a:ln w="9102" cap="flat">
              <a:noFill/>
              <a:prstDash val="solid"/>
              <a:miter/>
            </a:ln>
          </p:spPr>
          <p:txBody>
            <a:bodyPr rtlCol="0" anchor="ctr"/>
            <a:lstStyle/>
            <a:p>
              <a:endParaRPr lang="lv-LV" sz="1800"/>
            </a:p>
          </p:txBody>
        </p:sp>
        <p:sp>
          <p:nvSpPr>
            <p:cNvPr id="43" name="Freeform: Shape 42">
              <a:extLst>
                <a:ext uri="{FF2B5EF4-FFF2-40B4-BE49-F238E27FC236}">
                  <a16:creationId xmlns:a16="http://schemas.microsoft.com/office/drawing/2014/main" id="{A1A8321E-C408-0511-549B-EAAF9C0F4138}"/>
                </a:ext>
              </a:extLst>
            </p:cNvPr>
            <p:cNvSpPr/>
            <p:nvPr/>
          </p:nvSpPr>
          <p:spPr>
            <a:xfrm>
              <a:off x="7509503" y="2516521"/>
              <a:ext cx="415359" cy="51922"/>
            </a:xfrm>
            <a:custGeom>
              <a:avLst/>
              <a:gdLst>
                <a:gd name="connsiteX0" fmla="*/ 0 w 415359"/>
                <a:gd name="connsiteY0" fmla="*/ 0 h 51922"/>
                <a:gd name="connsiteX1" fmla="*/ 415360 w 415359"/>
                <a:gd name="connsiteY1" fmla="*/ 0 h 51922"/>
                <a:gd name="connsiteX2" fmla="*/ 415360 w 415359"/>
                <a:gd name="connsiteY2" fmla="*/ 51922 h 51922"/>
                <a:gd name="connsiteX3" fmla="*/ 0 w 415359"/>
                <a:gd name="connsiteY3" fmla="*/ 51922 h 51922"/>
              </a:gdLst>
              <a:ahLst/>
              <a:cxnLst>
                <a:cxn ang="0">
                  <a:pos x="connsiteX0" y="connsiteY0"/>
                </a:cxn>
                <a:cxn ang="0">
                  <a:pos x="connsiteX1" y="connsiteY1"/>
                </a:cxn>
                <a:cxn ang="0">
                  <a:pos x="connsiteX2" y="connsiteY2"/>
                </a:cxn>
                <a:cxn ang="0">
                  <a:pos x="connsiteX3" y="connsiteY3"/>
                </a:cxn>
              </a:cxnLst>
              <a:rect l="l" t="t" r="r" b="b"/>
              <a:pathLst>
                <a:path w="415359" h="51922">
                  <a:moveTo>
                    <a:pt x="0" y="0"/>
                  </a:moveTo>
                  <a:lnTo>
                    <a:pt x="415360" y="0"/>
                  </a:lnTo>
                  <a:lnTo>
                    <a:pt x="415360" y="51922"/>
                  </a:lnTo>
                  <a:lnTo>
                    <a:pt x="0" y="51922"/>
                  </a:lnTo>
                  <a:close/>
                </a:path>
              </a:pathLst>
            </a:custGeom>
            <a:solidFill>
              <a:schemeClr val="bg1"/>
            </a:solidFill>
            <a:ln w="9102" cap="flat">
              <a:noFill/>
              <a:prstDash val="solid"/>
              <a:miter/>
            </a:ln>
          </p:spPr>
          <p:txBody>
            <a:bodyPr rtlCol="0" anchor="ctr"/>
            <a:lstStyle/>
            <a:p>
              <a:endParaRPr lang="lv-LV" sz="1800"/>
            </a:p>
          </p:txBody>
        </p:sp>
      </p:grpSp>
      <p:grpSp>
        <p:nvGrpSpPr>
          <p:cNvPr id="44" name="Graphic 5">
            <a:extLst>
              <a:ext uri="{FF2B5EF4-FFF2-40B4-BE49-F238E27FC236}">
                <a16:creationId xmlns:a16="http://schemas.microsoft.com/office/drawing/2014/main" id="{AD028B65-9C89-8E5C-BEB0-B4D002F86875}"/>
              </a:ext>
            </a:extLst>
          </p:cNvPr>
          <p:cNvGrpSpPr/>
          <p:nvPr/>
        </p:nvGrpSpPr>
        <p:grpSpPr>
          <a:xfrm>
            <a:off x="5767598" y="2186381"/>
            <a:ext cx="689724" cy="848024"/>
            <a:chOff x="5767598" y="2186381"/>
            <a:chExt cx="689725" cy="848024"/>
          </a:xfrm>
          <a:solidFill>
            <a:schemeClr val="bg1"/>
          </a:solidFill>
          <a:effectLst>
            <a:glow rad="101600">
              <a:schemeClr val="accent2">
                <a:satMod val="175000"/>
                <a:alpha val="40000"/>
              </a:schemeClr>
            </a:glow>
          </a:effectLst>
        </p:grpSpPr>
        <p:sp>
          <p:nvSpPr>
            <p:cNvPr id="45" name="Freeform: Shape 44">
              <a:extLst>
                <a:ext uri="{FF2B5EF4-FFF2-40B4-BE49-F238E27FC236}">
                  <a16:creationId xmlns:a16="http://schemas.microsoft.com/office/drawing/2014/main" id="{D66DB04C-E0A8-4916-0BF9-B6A50BB0DE90}"/>
                </a:ext>
              </a:extLst>
            </p:cNvPr>
            <p:cNvSpPr/>
            <p:nvPr/>
          </p:nvSpPr>
          <p:spPr>
            <a:xfrm>
              <a:off x="5767598" y="2186381"/>
              <a:ext cx="689725" cy="848024"/>
            </a:xfrm>
            <a:custGeom>
              <a:avLst/>
              <a:gdLst>
                <a:gd name="connsiteX0" fmla="*/ 661456 w 689725"/>
                <a:gd name="connsiteY0" fmla="*/ 0 h 848024"/>
                <a:gd name="connsiteX1" fmla="*/ 28270 w 689725"/>
                <a:gd name="connsiteY1" fmla="*/ 0 h 848024"/>
                <a:gd name="connsiteX2" fmla="*/ 0 w 689725"/>
                <a:gd name="connsiteY2" fmla="*/ 28270 h 848024"/>
                <a:gd name="connsiteX3" fmla="*/ 0 w 689725"/>
                <a:gd name="connsiteY3" fmla="*/ 819754 h 848024"/>
                <a:gd name="connsiteX4" fmla="*/ 28270 w 689725"/>
                <a:gd name="connsiteY4" fmla="*/ 848024 h 848024"/>
                <a:gd name="connsiteX5" fmla="*/ 661456 w 689725"/>
                <a:gd name="connsiteY5" fmla="*/ 848024 h 848024"/>
                <a:gd name="connsiteX6" fmla="*/ 689725 w 689725"/>
                <a:gd name="connsiteY6" fmla="*/ 819754 h 848024"/>
                <a:gd name="connsiteX7" fmla="*/ 689725 w 689725"/>
                <a:gd name="connsiteY7" fmla="*/ 28270 h 848024"/>
                <a:gd name="connsiteX8" fmla="*/ 661456 w 689725"/>
                <a:gd name="connsiteY8" fmla="*/ 0 h 848024"/>
                <a:gd name="connsiteX9" fmla="*/ 633186 w 689725"/>
                <a:gd name="connsiteY9" fmla="*/ 791484 h 848024"/>
                <a:gd name="connsiteX10" fmla="*/ 56531 w 689725"/>
                <a:gd name="connsiteY10" fmla="*/ 791484 h 848024"/>
                <a:gd name="connsiteX11" fmla="*/ 56531 w 689725"/>
                <a:gd name="connsiteY11" fmla="*/ 56531 h 848024"/>
                <a:gd name="connsiteX12" fmla="*/ 633186 w 689725"/>
                <a:gd name="connsiteY12" fmla="*/ 56531 h 848024"/>
                <a:gd name="connsiteX13" fmla="*/ 633186 w 689725"/>
                <a:gd name="connsiteY13" fmla="*/ 791484 h 848024"/>
                <a:gd name="connsiteX14" fmla="*/ 633186 w 689725"/>
                <a:gd name="connsiteY14" fmla="*/ 791484 h 848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89725" h="848024">
                  <a:moveTo>
                    <a:pt x="661456" y="0"/>
                  </a:moveTo>
                  <a:lnTo>
                    <a:pt x="28270" y="0"/>
                  </a:lnTo>
                  <a:cubicBezTo>
                    <a:pt x="12660" y="0"/>
                    <a:pt x="0" y="12660"/>
                    <a:pt x="0" y="28270"/>
                  </a:cubicBezTo>
                  <a:lnTo>
                    <a:pt x="0" y="819754"/>
                  </a:lnTo>
                  <a:cubicBezTo>
                    <a:pt x="0" y="835365"/>
                    <a:pt x="12660" y="848024"/>
                    <a:pt x="28270" y="848024"/>
                  </a:cubicBezTo>
                  <a:lnTo>
                    <a:pt x="661456" y="848024"/>
                  </a:lnTo>
                  <a:cubicBezTo>
                    <a:pt x="677066" y="848024"/>
                    <a:pt x="689725" y="835365"/>
                    <a:pt x="689725" y="819754"/>
                  </a:cubicBezTo>
                  <a:lnTo>
                    <a:pt x="689725" y="28270"/>
                  </a:lnTo>
                  <a:cubicBezTo>
                    <a:pt x="689725" y="12660"/>
                    <a:pt x="677066" y="0"/>
                    <a:pt x="661456" y="0"/>
                  </a:cubicBezTo>
                  <a:close/>
                  <a:moveTo>
                    <a:pt x="633186" y="791484"/>
                  </a:moveTo>
                  <a:lnTo>
                    <a:pt x="56531" y="791484"/>
                  </a:lnTo>
                  <a:lnTo>
                    <a:pt x="56531" y="56531"/>
                  </a:lnTo>
                  <a:lnTo>
                    <a:pt x="633186" y="56531"/>
                  </a:lnTo>
                  <a:lnTo>
                    <a:pt x="633186" y="791484"/>
                  </a:lnTo>
                  <a:lnTo>
                    <a:pt x="633186" y="791484"/>
                  </a:lnTo>
                  <a:close/>
                </a:path>
              </a:pathLst>
            </a:custGeom>
            <a:solidFill>
              <a:schemeClr val="bg1"/>
            </a:solidFill>
            <a:ln w="9102" cap="flat">
              <a:noFill/>
              <a:prstDash val="solid"/>
              <a:miter/>
            </a:ln>
          </p:spPr>
          <p:txBody>
            <a:bodyPr rtlCol="0" anchor="ctr"/>
            <a:lstStyle/>
            <a:p>
              <a:endParaRPr lang="lv-LV" sz="1800"/>
            </a:p>
          </p:txBody>
        </p:sp>
        <p:sp>
          <p:nvSpPr>
            <p:cNvPr id="46" name="Freeform: Shape 45">
              <a:extLst>
                <a:ext uri="{FF2B5EF4-FFF2-40B4-BE49-F238E27FC236}">
                  <a16:creationId xmlns:a16="http://schemas.microsoft.com/office/drawing/2014/main" id="{FB6DD586-655C-BD72-A87B-B41AED2A7986}"/>
                </a:ext>
              </a:extLst>
            </p:cNvPr>
            <p:cNvSpPr/>
            <p:nvPr/>
          </p:nvSpPr>
          <p:spPr>
            <a:xfrm>
              <a:off x="5952157" y="2338969"/>
              <a:ext cx="320581" cy="542865"/>
            </a:xfrm>
            <a:custGeom>
              <a:avLst/>
              <a:gdLst>
                <a:gd name="connsiteX0" fmla="*/ 160299 w 320581"/>
                <a:gd name="connsiteY0" fmla="*/ 0 h 542865"/>
                <a:gd name="connsiteX1" fmla="*/ 37802 w 320581"/>
                <a:gd name="connsiteY1" fmla="*/ 263336 h 542865"/>
                <a:gd name="connsiteX2" fmla="*/ 37802 w 320581"/>
                <a:gd name="connsiteY2" fmla="*/ 514578 h 542865"/>
                <a:gd name="connsiteX3" fmla="*/ 86054 w 320581"/>
                <a:gd name="connsiteY3" fmla="*/ 534560 h 542865"/>
                <a:gd name="connsiteX4" fmla="*/ 160290 w 320581"/>
                <a:gd name="connsiteY4" fmla="*/ 460324 h 542865"/>
                <a:gd name="connsiteX5" fmla="*/ 234526 w 320581"/>
                <a:gd name="connsiteY5" fmla="*/ 534560 h 542865"/>
                <a:gd name="connsiteX6" fmla="*/ 282778 w 320581"/>
                <a:gd name="connsiteY6" fmla="*/ 514578 h 542865"/>
                <a:gd name="connsiteX7" fmla="*/ 282778 w 320581"/>
                <a:gd name="connsiteY7" fmla="*/ 263336 h 542865"/>
                <a:gd name="connsiteX8" fmla="*/ 160281 w 320581"/>
                <a:gd name="connsiteY8" fmla="*/ 0 h 542865"/>
                <a:gd name="connsiteX9" fmla="*/ 226256 w 320581"/>
                <a:gd name="connsiteY9" fmla="*/ 446335 h 542865"/>
                <a:gd name="connsiteX10" fmla="*/ 180290 w 320581"/>
                <a:gd name="connsiteY10" fmla="*/ 400369 h 542865"/>
                <a:gd name="connsiteX11" fmla="*/ 140317 w 320581"/>
                <a:gd name="connsiteY11" fmla="*/ 400369 h 542865"/>
                <a:gd name="connsiteX12" fmla="*/ 94351 w 320581"/>
                <a:gd name="connsiteY12" fmla="*/ 446335 h 542865"/>
                <a:gd name="connsiteX13" fmla="*/ 94351 w 320581"/>
                <a:gd name="connsiteY13" fmla="*/ 306260 h 542865"/>
                <a:gd name="connsiteX14" fmla="*/ 226265 w 320581"/>
                <a:gd name="connsiteY14" fmla="*/ 306260 h 542865"/>
                <a:gd name="connsiteX15" fmla="*/ 226265 w 320581"/>
                <a:gd name="connsiteY15" fmla="*/ 446335 h 542865"/>
                <a:gd name="connsiteX16" fmla="*/ 226265 w 320581"/>
                <a:gd name="connsiteY16" fmla="*/ 446335 h 542865"/>
                <a:gd name="connsiteX17" fmla="*/ 160299 w 320581"/>
                <a:gd name="connsiteY17" fmla="*/ 263828 h 542865"/>
                <a:gd name="connsiteX18" fmla="*/ 56655 w 320581"/>
                <a:gd name="connsiteY18" fmla="*/ 160184 h 542865"/>
                <a:gd name="connsiteX19" fmla="*/ 160299 w 320581"/>
                <a:gd name="connsiteY19" fmla="*/ 56540 h 542865"/>
                <a:gd name="connsiteX20" fmla="*/ 263944 w 320581"/>
                <a:gd name="connsiteY20" fmla="*/ 160184 h 542865"/>
                <a:gd name="connsiteX21" fmla="*/ 160299 w 320581"/>
                <a:gd name="connsiteY21" fmla="*/ 263828 h 5428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20581" h="542865">
                  <a:moveTo>
                    <a:pt x="160299" y="0"/>
                  </a:moveTo>
                  <a:cubicBezTo>
                    <a:pt x="24241" y="0"/>
                    <a:pt x="-49603" y="159792"/>
                    <a:pt x="37802" y="263336"/>
                  </a:cubicBezTo>
                  <a:lnTo>
                    <a:pt x="37802" y="514578"/>
                  </a:lnTo>
                  <a:cubicBezTo>
                    <a:pt x="37802" y="539760"/>
                    <a:pt x="68331" y="552292"/>
                    <a:pt x="86054" y="534560"/>
                  </a:cubicBezTo>
                  <a:lnTo>
                    <a:pt x="160290" y="460324"/>
                  </a:lnTo>
                  <a:lnTo>
                    <a:pt x="234526" y="534560"/>
                  </a:lnTo>
                  <a:cubicBezTo>
                    <a:pt x="252249" y="552283"/>
                    <a:pt x="282778" y="539788"/>
                    <a:pt x="282778" y="514578"/>
                  </a:cubicBezTo>
                  <a:lnTo>
                    <a:pt x="282778" y="263336"/>
                  </a:lnTo>
                  <a:cubicBezTo>
                    <a:pt x="370183" y="159792"/>
                    <a:pt x="296348" y="0"/>
                    <a:pt x="160281" y="0"/>
                  </a:cubicBezTo>
                  <a:close/>
                  <a:moveTo>
                    <a:pt x="226256" y="446335"/>
                  </a:moveTo>
                  <a:lnTo>
                    <a:pt x="180290" y="400369"/>
                  </a:lnTo>
                  <a:cubicBezTo>
                    <a:pt x="169252" y="389330"/>
                    <a:pt x="151356" y="389330"/>
                    <a:pt x="140317" y="400369"/>
                  </a:cubicBezTo>
                  <a:lnTo>
                    <a:pt x="94351" y="446335"/>
                  </a:lnTo>
                  <a:lnTo>
                    <a:pt x="94351" y="306260"/>
                  </a:lnTo>
                  <a:cubicBezTo>
                    <a:pt x="136583" y="325350"/>
                    <a:pt x="185300" y="324776"/>
                    <a:pt x="226265" y="306260"/>
                  </a:cubicBezTo>
                  <a:lnTo>
                    <a:pt x="226265" y="446335"/>
                  </a:lnTo>
                  <a:lnTo>
                    <a:pt x="226265" y="446335"/>
                  </a:lnTo>
                  <a:close/>
                  <a:moveTo>
                    <a:pt x="160299" y="263828"/>
                  </a:moveTo>
                  <a:cubicBezTo>
                    <a:pt x="103486" y="263828"/>
                    <a:pt x="56655" y="217862"/>
                    <a:pt x="56655" y="160184"/>
                  </a:cubicBezTo>
                  <a:cubicBezTo>
                    <a:pt x="56655" y="103034"/>
                    <a:pt x="103149" y="56540"/>
                    <a:pt x="160299" y="56540"/>
                  </a:cubicBezTo>
                  <a:cubicBezTo>
                    <a:pt x="217449" y="56540"/>
                    <a:pt x="263944" y="103034"/>
                    <a:pt x="263944" y="160184"/>
                  </a:cubicBezTo>
                  <a:cubicBezTo>
                    <a:pt x="263944" y="217334"/>
                    <a:pt x="217905" y="263828"/>
                    <a:pt x="160299" y="263828"/>
                  </a:cubicBezTo>
                  <a:close/>
                </a:path>
              </a:pathLst>
            </a:custGeom>
            <a:solidFill>
              <a:schemeClr val="bg1"/>
            </a:solidFill>
            <a:ln w="9102" cap="flat">
              <a:noFill/>
              <a:prstDash val="solid"/>
              <a:miter/>
            </a:ln>
          </p:spPr>
          <p:txBody>
            <a:bodyPr rtlCol="0" anchor="ctr"/>
            <a:lstStyle/>
            <a:p>
              <a:endParaRPr lang="lv-LV" sz="1800"/>
            </a:p>
          </p:txBody>
        </p:sp>
      </p:grpSp>
      <p:grpSp>
        <p:nvGrpSpPr>
          <p:cNvPr id="47" name="Graphic 5">
            <a:extLst>
              <a:ext uri="{FF2B5EF4-FFF2-40B4-BE49-F238E27FC236}">
                <a16:creationId xmlns:a16="http://schemas.microsoft.com/office/drawing/2014/main" id="{30F18815-DF9A-3322-ABBB-8919981A07B0}"/>
              </a:ext>
            </a:extLst>
          </p:cNvPr>
          <p:cNvGrpSpPr/>
          <p:nvPr/>
        </p:nvGrpSpPr>
        <p:grpSpPr>
          <a:xfrm>
            <a:off x="5701524" y="3980973"/>
            <a:ext cx="821858" cy="1007998"/>
            <a:chOff x="5701523" y="3980973"/>
            <a:chExt cx="821858" cy="1007998"/>
          </a:xfrm>
          <a:solidFill>
            <a:schemeClr val="bg1"/>
          </a:solidFill>
          <a:effectLst>
            <a:glow rad="101600">
              <a:schemeClr val="accent2">
                <a:satMod val="175000"/>
                <a:alpha val="40000"/>
              </a:schemeClr>
            </a:glow>
          </a:effectLst>
        </p:grpSpPr>
        <p:sp>
          <p:nvSpPr>
            <p:cNvPr id="48" name="Freeform: Shape 47">
              <a:extLst>
                <a:ext uri="{FF2B5EF4-FFF2-40B4-BE49-F238E27FC236}">
                  <a16:creationId xmlns:a16="http://schemas.microsoft.com/office/drawing/2014/main" id="{5971DDEC-A40D-797E-267C-788C65D26011}"/>
                </a:ext>
              </a:extLst>
            </p:cNvPr>
            <p:cNvSpPr/>
            <p:nvPr/>
          </p:nvSpPr>
          <p:spPr>
            <a:xfrm>
              <a:off x="5701523" y="3980973"/>
              <a:ext cx="724798" cy="724808"/>
            </a:xfrm>
            <a:custGeom>
              <a:avLst/>
              <a:gdLst>
                <a:gd name="connsiteX0" fmla="*/ 362399 w 724798"/>
                <a:gd name="connsiteY0" fmla="*/ 724799 h 724808"/>
                <a:gd name="connsiteX1" fmla="*/ 724799 w 724798"/>
                <a:gd name="connsiteY1" fmla="*/ 362399 h 724808"/>
                <a:gd name="connsiteX2" fmla="*/ 709908 w 724798"/>
                <a:gd name="connsiteY2" fmla="*/ 259539 h 724808"/>
                <a:gd name="connsiteX3" fmla="*/ 709953 w 724798"/>
                <a:gd name="connsiteY3" fmla="*/ 259347 h 724808"/>
                <a:gd name="connsiteX4" fmla="*/ 709844 w 724798"/>
                <a:gd name="connsiteY4" fmla="*/ 259329 h 724808"/>
                <a:gd name="connsiteX5" fmla="*/ 362399 w 724798"/>
                <a:gd name="connsiteY5" fmla="*/ 0 h 724808"/>
                <a:gd name="connsiteX6" fmla="*/ 0 w 724798"/>
                <a:gd name="connsiteY6" fmla="*/ 362409 h 724808"/>
                <a:gd name="connsiteX7" fmla="*/ 362399 w 724798"/>
                <a:gd name="connsiteY7" fmla="*/ 724808 h 724808"/>
                <a:gd name="connsiteX8" fmla="*/ 624861 w 724798"/>
                <a:gd name="connsiteY8" fmla="*/ 545944 h 724808"/>
                <a:gd name="connsiteX9" fmla="*/ 610307 w 724798"/>
                <a:gd name="connsiteY9" fmla="*/ 536254 h 724808"/>
                <a:gd name="connsiteX10" fmla="*/ 611373 w 724798"/>
                <a:gd name="connsiteY10" fmla="*/ 493302 h 724808"/>
                <a:gd name="connsiteX11" fmla="*/ 621582 w 724798"/>
                <a:gd name="connsiteY11" fmla="*/ 455479 h 724808"/>
                <a:gd name="connsiteX12" fmla="*/ 610790 w 724798"/>
                <a:gd name="connsiteY12" fmla="*/ 404012 h 724808"/>
                <a:gd name="connsiteX13" fmla="*/ 569260 w 724798"/>
                <a:gd name="connsiteY13" fmla="*/ 377500 h 724808"/>
                <a:gd name="connsiteX14" fmla="*/ 561527 w 724798"/>
                <a:gd name="connsiteY14" fmla="*/ 374558 h 724808"/>
                <a:gd name="connsiteX15" fmla="*/ 528640 w 724798"/>
                <a:gd name="connsiteY15" fmla="*/ 357008 h 724808"/>
                <a:gd name="connsiteX16" fmla="*/ 513057 w 724798"/>
                <a:gd name="connsiteY16" fmla="*/ 345332 h 724808"/>
                <a:gd name="connsiteX17" fmla="*/ 525252 w 724798"/>
                <a:gd name="connsiteY17" fmla="*/ 301861 h 724808"/>
                <a:gd name="connsiteX18" fmla="*/ 562256 w 724798"/>
                <a:gd name="connsiteY18" fmla="*/ 278756 h 724808"/>
                <a:gd name="connsiteX19" fmla="*/ 586782 w 724798"/>
                <a:gd name="connsiteY19" fmla="*/ 286378 h 724808"/>
                <a:gd name="connsiteX20" fmla="*/ 642712 w 724798"/>
                <a:gd name="connsiteY20" fmla="*/ 296770 h 724808"/>
                <a:gd name="connsiteX21" fmla="*/ 655563 w 724798"/>
                <a:gd name="connsiteY21" fmla="*/ 296333 h 724808"/>
                <a:gd name="connsiteX22" fmla="*/ 675599 w 724798"/>
                <a:gd name="connsiteY22" fmla="*/ 294785 h 724808"/>
                <a:gd name="connsiteX23" fmla="*/ 682803 w 724798"/>
                <a:gd name="connsiteY23" fmla="*/ 362409 h 724808"/>
                <a:gd name="connsiteX24" fmla="*/ 624861 w 724798"/>
                <a:gd name="connsiteY24" fmla="*/ 545953 h 724808"/>
                <a:gd name="connsiteX25" fmla="*/ 502701 w 724798"/>
                <a:gd name="connsiteY25" fmla="*/ 100311 h 724808"/>
                <a:gd name="connsiteX26" fmla="*/ 519632 w 724798"/>
                <a:gd name="connsiteY26" fmla="*/ 83307 h 724808"/>
                <a:gd name="connsiteX27" fmla="*/ 580899 w 724798"/>
                <a:gd name="connsiteY27" fmla="*/ 128280 h 724808"/>
                <a:gd name="connsiteX28" fmla="*/ 578167 w 724798"/>
                <a:gd name="connsiteY28" fmla="*/ 131978 h 724808"/>
                <a:gd name="connsiteX29" fmla="*/ 577748 w 724798"/>
                <a:gd name="connsiteY29" fmla="*/ 131996 h 724808"/>
                <a:gd name="connsiteX30" fmla="*/ 564287 w 724798"/>
                <a:gd name="connsiteY30" fmla="*/ 128636 h 724808"/>
                <a:gd name="connsiteX31" fmla="*/ 533403 w 724798"/>
                <a:gd name="connsiteY31" fmla="*/ 123389 h 724808"/>
                <a:gd name="connsiteX32" fmla="*/ 503767 w 724798"/>
                <a:gd name="connsiteY32" fmla="*/ 133180 h 724808"/>
                <a:gd name="connsiteX33" fmla="*/ 489523 w 724798"/>
                <a:gd name="connsiteY33" fmla="*/ 138408 h 724808"/>
                <a:gd name="connsiteX34" fmla="*/ 479249 w 724798"/>
                <a:gd name="connsiteY34" fmla="*/ 127980 h 724808"/>
                <a:gd name="connsiteX35" fmla="*/ 477956 w 724798"/>
                <a:gd name="connsiteY35" fmla="*/ 126286 h 724808"/>
                <a:gd name="connsiteX36" fmla="*/ 502701 w 724798"/>
                <a:gd name="connsiteY36" fmla="*/ 100320 h 724808"/>
                <a:gd name="connsiteX37" fmla="*/ 406890 w 724798"/>
                <a:gd name="connsiteY37" fmla="*/ 45092 h 724808"/>
                <a:gd name="connsiteX38" fmla="*/ 398529 w 724798"/>
                <a:gd name="connsiteY38" fmla="*/ 67014 h 724808"/>
                <a:gd name="connsiteX39" fmla="*/ 387017 w 724798"/>
                <a:gd name="connsiteY39" fmla="*/ 71376 h 724808"/>
                <a:gd name="connsiteX40" fmla="*/ 378547 w 724798"/>
                <a:gd name="connsiteY40" fmla="*/ 54391 h 724808"/>
                <a:gd name="connsiteX41" fmla="*/ 375432 w 724798"/>
                <a:gd name="connsiteY41" fmla="*/ 42277 h 724808"/>
                <a:gd name="connsiteX42" fmla="*/ 406881 w 724798"/>
                <a:gd name="connsiteY42" fmla="*/ 45092 h 724808"/>
                <a:gd name="connsiteX43" fmla="*/ 264010 w 724798"/>
                <a:gd name="connsiteY43" fmla="*/ 57469 h 724808"/>
                <a:gd name="connsiteX44" fmla="*/ 283282 w 724798"/>
                <a:gd name="connsiteY44" fmla="*/ 109127 h 724808"/>
                <a:gd name="connsiteX45" fmla="*/ 293382 w 724798"/>
                <a:gd name="connsiteY45" fmla="*/ 149565 h 724808"/>
                <a:gd name="connsiteX46" fmla="*/ 290814 w 724798"/>
                <a:gd name="connsiteY46" fmla="*/ 159556 h 724808"/>
                <a:gd name="connsiteX47" fmla="*/ 278418 w 724798"/>
                <a:gd name="connsiteY47" fmla="*/ 161550 h 724808"/>
                <a:gd name="connsiteX48" fmla="*/ 240257 w 724798"/>
                <a:gd name="connsiteY48" fmla="*/ 172871 h 724808"/>
                <a:gd name="connsiteX49" fmla="*/ 232890 w 724798"/>
                <a:gd name="connsiteY49" fmla="*/ 178418 h 724808"/>
                <a:gd name="connsiteX50" fmla="*/ 221287 w 724798"/>
                <a:gd name="connsiteY50" fmla="*/ 185922 h 724808"/>
                <a:gd name="connsiteX51" fmla="*/ 207652 w 724798"/>
                <a:gd name="connsiteY51" fmla="*/ 185576 h 724808"/>
                <a:gd name="connsiteX52" fmla="*/ 195813 w 724798"/>
                <a:gd name="connsiteY52" fmla="*/ 184574 h 724808"/>
                <a:gd name="connsiteX53" fmla="*/ 136905 w 724798"/>
                <a:gd name="connsiteY53" fmla="*/ 208900 h 724808"/>
                <a:gd name="connsiteX54" fmla="*/ 130894 w 724798"/>
                <a:gd name="connsiteY54" fmla="*/ 241915 h 724808"/>
                <a:gd name="connsiteX55" fmla="*/ 143772 w 724798"/>
                <a:gd name="connsiteY55" fmla="*/ 260723 h 724808"/>
                <a:gd name="connsiteX56" fmla="*/ 222461 w 724798"/>
                <a:gd name="connsiteY56" fmla="*/ 297982 h 724808"/>
                <a:gd name="connsiteX57" fmla="*/ 234247 w 724798"/>
                <a:gd name="connsiteY57" fmla="*/ 299557 h 724808"/>
                <a:gd name="connsiteX58" fmla="*/ 268008 w 724798"/>
                <a:gd name="connsiteY58" fmla="*/ 314712 h 724808"/>
                <a:gd name="connsiteX59" fmla="*/ 272753 w 724798"/>
                <a:gd name="connsiteY59" fmla="*/ 325842 h 724808"/>
                <a:gd name="connsiteX60" fmla="*/ 279812 w 724798"/>
                <a:gd name="connsiteY60" fmla="*/ 342044 h 724808"/>
                <a:gd name="connsiteX61" fmla="*/ 322809 w 724798"/>
                <a:gd name="connsiteY61" fmla="*/ 369066 h 724808"/>
                <a:gd name="connsiteX62" fmla="*/ 351242 w 724798"/>
                <a:gd name="connsiteY62" fmla="*/ 357135 h 724808"/>
                <a:gd name="connsiteX63" fmla="*/ 358210 w 724798"/>
                <a:gd name="connsiteY63" fmla="*/ 352718 h 724808"/>
                <a:gd name="connsiteX64" fmla="*/ 378693 w 724798"/>
                <a:gd name="connsiteY64" fmla="*/ 358529 h 724808"/>
                <a:gd name="connsiteX65" fmla="*/ 395323 w 724798"/>
                <a:gd name="connsiteY65" fmla="*/ 377554 h 724808"/>
                <a:gd name="connsiteX66" fmla="*/ 393092 w 724798"/>
                <a:gd name="connsiteY66" fmla="*/ 391398 h 724808"/>
                <a:gd name="connsiteX67" fmla="*/ 349467 w 724798"/>
                <a:gd name="connsiteY67" fmla="*/ 428666 h 724808"/>
                <a:gd name="connsiteX68" fmla="*/ 317727 w 724798"/>
                <a:gd name="connsiteY68" fmla="*/ 480898 h 724808"/>
                <a:gd name="connsiteX69" fmla="*/ 320295 w 724798"/>
                <a:gd name="connsiteY69" fmla="*/ 501099 h 724808"/>
                <a:gd name="connsiteX70" fmla="*/ 321606 w 724798"/>
                <a:gd name="connsiteY70" fmla="*/ 507820 h 724808"/>
                <a:gd name="connsiteX71" fmla="*/ 319575 w 724798"/>
                <a:gd name="connsiteY71" fmla="*/ 508330 h 724808"/>
                <a:gd name="connsiteX72" fmla="*/ 305331 w 724798"/>
                <a:gd name="connsiteY72" fmla="*/ 513157 h 724808"/>
                <a:gd name="connsiteX73" fmla="*/ 276579 w 724798"/>
                <a:gd name="connsiteY73" fmla="*/ 572966 h 724808"/>
                <a:gd name="connsiteX74" fmla="*/ 271688 w 724798"/>
                <a:gd name="connsiteY74" fmla="*/ 590380 h 724808"/>
                <a:gd name="connsiteX75" fmla="*/ 266979 w 724798"/>
                <a:gd name="connsiteY75" fmla="*/ 581819 h 724808"/>
                <a:gd name="connsiteX76" fmla="*/ 264812 w 724798"/>
                <a:gd name="connsiteY76" fmla="*/ 567475 h 724808"/>
                <a:gd name="connsiteX77" fmla="*/ 259520 w 724798"/>
                <a:gd name="connsiteY77" fmla="*/ 540562 h 724808"/>
                <a:gd name="connsiteX78" fmla="*/ 241259 w 724798"/>
                <a:gd name="connsiteY78" fmla="*/ 510197 h 724808"/>
                <a:gd name="connsiteX79" fmla="*/ 228573 w 724798"/>
                <a:gd name="connsiteY79" fmla="*/ 488977 h 724808"/>
                <a:gd name="connsiteX80" fmla="*/ 228481 w 724798"/>
                <a:gd name="connsiteY80" fmla="*/ 470324 h 724808"/>
                <a:gd name="connsiteX81" fmla="*/ 226869 w 724798"/>
                <a:gd name="connsiteY81" fmla="*/ 436681 h 724808"/>
                <a:gd name="connsiteX82" fmla="*/ 200904 w 724798"/>
                <a:gd name="connsiteY82" fmla="*/ 397190 h 724808"/>
                <a:gd name="connsiteX83" fmla="*/ 186350 w 724798"/>
                <a:gd name="connsiteY83" fmla="*/ 379276 h 724808"/>
                <a:gd name="connsiteX84" fmla="*/ 183973 w 724798"/>
                <a:gd name="connsiteY84" fmla="*/ 356388 h 724808"/>
                <a:gd name="connsiteX85" fmla="*/ 181204 w 724798"/>
                <a:gd name="connsiteY85" fmla="*/ 323619 h 724808"/>
                <a:gd name="connsiteX86" fmla="*/ 160229 w 724798"/>
                <a:gd name="connsiteY86" fmla="*/ 299075 h 724808"/>
                <a:gd name="connsiteX87" fmla="*/ 108762 w 724798"/>
                <a:gd name="connsiteY87" fmla="*/ 254274 h 724808"/>
                <a:gd name="connsiteX88" fmla="*/ 90128 w 724798"/>
                <a:gd name="connsiteY88" fmla="*/ 227161 h 724808"/>
                <a:gd name="connsiteX89" fmla="*/ 88280 w 724798"/>
                <a:gd name="connsiteY89" fmla="*/ 220649 h 724808"/>
                <a:gd name="connsiteX90" fmla="*/ 82369 w 724798"/>
                <a:gd name="connsiteY90" fmla="*/ 206888 h 724808"/>
                <a:gd name="connsiteX91" fmla="*/ 264010 w 724798"/>
                <a:gd name="connsiteY91" fmla="*/ 57469 h 724808"/>
                <a:gd name="connsiteX92" fmla="*/ 59053 w 724798"/>
                <a:gd name="connsiteY92" fmla="*/ 259229 h 724808"/>
                <a:gd name="connsiteX93" fmla="*/ 78307 w 724798"/>
                <a:gd name="connsiteY93" fmla="*/ 283209 h 724808"/>
                <a:gd name="connsiteX94" fmla="*/ 135867 w 724798"/>
                <a:gd name="connsiteY94" fmla="*/ 333301 h 724808"/>
                <a:gd name="connsiteX95" fmla="*/ 141659 w 724798"/>
                <a:gd name="connsiteY95" fmla="*/ 337845 h 724808"/>
                <a:gd name="connsiteX96" fmla="*/ 142051 w 724798"/>
                <a:gd name="connsiteY96" fmla="*/ 353802 h 724808"/>
                <a:gd name="connsiteX97" fmla="*/ 149155 w 724798"/>
                <a:gd name="connsiteY97" fmla="*/ 398784 h 724808"/>
                <a:gd name="connsiteX98" fmla="*/ 170503 w 724798"/>
                <a:gd name="connsiteY98" fmla="*/ 426180 h 724808"/>
                <a:gd name="connsiteX99" fmla="*/ 186368 w 724798"/>
                <a:gd name="connsiteY99" fmla="*/ 447829 h 724808"/>
                <a:gd name="connsiteX100" fmla="*/ 186614 w 724798"/>
                <a:gd name="connsiteY100" fmla="*/ 467009 h 724808"/>
                <a:gd name="connsiteX101" fmla="*/ 187698 w 724798"/>
                <a:gd name="connsiteY101" fmla="*/ 498658 h 724808"/>
                <a:gd name="connsiteX102" fmla="*/ 207853 w 724798"/>
                <a:gd name="connsiteY102" fmla="*/ 535671 h 724808"/>
                <a:gd name="connsiteX103" fmla="*/ 220011 w 724798"/>
                <a:gd name="connsiteY103" fmla="*/ 554833 h 724808"/>
                <a:gd name="connsiteX104" fmla="*/ 223053 w 724798"/>
                <a:gd name="connsiteY104" fmla="*/ 571992 h 724808"/>
                <a:gd name="connsiteX105" fmla="*/ 226296 w 724798"/>
                <a:gd name="connsiteY105" fmla="*/ 592247 h 724808"/>
                <a:gd name="connsiteX106" fmla="*/ 271843 w 724798"/>
                <a:gd name="connsiteY106" fmla="*/ 633004 h 724808"/>
                <a:gd name="connsiteX107" fmla="*/ 275549 w 724798"/>
                <a:gd name="connsiteY107" fmla="*/ 632830 h 724808"/>
                <a:gd name="connsiteX108" fmla="*/ 318464 w 724798"/>
                <a:gd name="connsiteY108" fmla="*/ 576245 h 724808"/>
                <a:gd name="connsiteX109" fmla="*/ 324275 w 724798"/>
                <a:gd name="connsiteY109" fmla="*/ 550662 h 724808"/>
                <a:gd name="connsiteX110" fmla="*/ 329575 w 724798"/>
                <a:gd name="connsiteY110" fmla="*/ 549132 h 724808"/>
                <a:gd name="connsiteX111" fmla="*/ 353465 w 724798"/>
                <a:gd name="connsiteY111" fmla="*/ 537192 h 724808"/>
                <a:gd name="connsiteX112" fmla="*/ 361361 w 724798"/>
                <a:gd name="connsiteY112" fmla="*/ 492292 h 724808"/>
                <a:gd name="connsiteX113" fmla="*/ 359713 w 724798"/>
                <a:gd name="connsiteY113" fmla="*/ 481918 h 724808"/>
                <a:gd name="connsiteX114" fmla="*/ 376744 w 724798"/>
                <a:gd name="connsiteY114" fmla="*/ 460615 h 724808"/>
                <a:gd name="connsiteX115" fmla="*/ 420287 w 724798"/>
                <a:gd name="connsiteY115" fmla="*/ 423420 h 724808"/>
                <a:gd name="connsiteX116" fmla="*/ 435205 w 724798"/>
                <a:gd name="connsiteY116" fmla="*/ 364412 h 724808"/>
                <a:gd name="connsiteX117" fmla="*/ 401981 w 724798"/>
                <a:gd name="connsiteY117" fmla="*/ 323601 h 724808"/>
                <a:gd name="connsiteX118" fmla="*/ 342053 w 724798"/>
                <a:gd name="connsiteY118" fmla="*/ 313965 h 724808"/>
                <a:gd name="connsiteX119" fmla="*/ 326998 w 724798"/>
                <a:gd name="connsiteY119" fmla="*/ 322845 h 724808"/>
                <a:gd name="connsiteX120" fmla="*/ 320759 w 724798"/>
                <a:gd name="connsiteY120" fmla="*/ 326907 h 724808"/>
                <a:gd name="connsiteX121" fmla="*/ 316679 w 724798"/>
                <a:gd name="connsiteY121" fmla="*/ 321953 h 724808"/>
                <a:gd name="connsiteX122" fmla="*/ 312044 w 724798"/>
                <a:gd name="connsiteY122" fmla="*/ 311024 h 724808"/>
                <a:gd name="connsiteX123" fmla="*/ 304721 w 724798"/>
                <a:gd name="connsiteY123" fmla="*/ 294348 h 724808"/>
                <a:gd name="connsiteX124" fmla="*/ 239338 w 724798"/>
                <a:gd name="connsiteY124" fmla="*/ 257881 h 724808"/>
                <a:gd name="connsiteX125" fmla="*/ 228864 w 724798"/>
                <a:gd name="connsiteY125" fmla="*/ 256488 h 724808"/>
                <a:gd name="connsiteX126" fmla="*/ 174273 w 724798"/>
                <a:gd name="connsiteY126" fmla="*/ 231679 h 724808"/>
                <a:gd name="connsiteX127" fmla="*/ 194419 w 724798"/>
                <a:gd name="connsiteY127" fmla="*/ 226569 h 724808"/>
                <a:gd name="connsiteX128" fmla="*/ 202889 w 724798"/>
                <a:gd name="connsiteY128" fmla="*/ 227325 h 724808"/>
                <a:gd name="connsiteX129" fmla="*/ 232616 w 724798"/>
                <a:gd name="connsiteY129" fmla="*/ 226378 h 724808"/>
                <a:gd name="connsiteX130" fmla="*/ 258737 w 724798"/>
                <a:gd name="connsiteY130" fmla="*/ 211533 h 724808"/>
                <a:gd name="connsiteX131" fmla="*/ 264384 w 724798"/>
                <a:gd name="connsiteY131" fmla="*/ 207261 h 724808"/>
                <a:gd name="connsiteX132" fmla="*/ 281907 w 724798"/>
                <a:gd name="connsiteY132" fmla="*/ 203418 h 724808"/>
                <a:gd name="connsiteX133" fmla="*/ 335158 w 724798"/>
                <a:gd name="connsiteY133" fmla="*/ 153836 h 724808"/>
                <a:gd name="connsiteX134" fmla="*/ 322162 w 724798"/>
                <a:gd name="connsiteY134" fmla="*/ 93280 h 724808"/>
                <a:gd name="connsiteX135" fmla="*/ 304821 w 724798"/>
                <a:gd name="connsiteY135" fmla="*/ 47205 h 724808"/>
                <a:gd name="connsiteX136" fmla="*/ 330586 w 724798"/>
                <a:gd name="connsiteY136" fmla="*/ 43589 h 724808"/>
                <a:gd name="connsiteX137" fmla="*/ 330951 w 724798"/>
                <a:gd name="connsiteY137" fmla="*/ 44399 h 724808"/>
                <a:gd name="connsiteX138" fmla="*/ 337144 w 724798"/>
                <a:gd name="connsiteY138" fmla="*/ 61403 h 724808"/>
                <a:gd name="connsiteX139" fmla="*/ 369603 w 724798"/>
                <a:gd name="connsiteY139" fmla="*/ 109619 h 724808"/>
                <a:gd name="connsiteX140" fmla="*/ 389203 w 724798"/>
                <a:gd name="connsiteY140" fmla="*/ 113790 h 724808"/>
                <a:gd name="connsiteX141" fmla="*/ 431189 w 724798"/>
                <a:gd name="connsiteY141" fmla="*/ 93444 h 724808"/>
                <a:gd name="connsiteX142" fmla="*/ 447947 w 724798"/>
                <a:gd name="connsiteY142" fmla="*/ 53625 h 724808"/>
                <a:gd name="connsiteX143" fmla="*/ 479541 w 724798"/>
                <a:gd name="connsiteY143" fmla="*/ 64181 h 724808"/>
                <a:gd name="connsiteX144" fmla="*/ 473284 w 724798"/>
                <a:gd name="connsiteY144" fmla="*/ 70338 h 724808"/>
                <a:gd name="connsiteX145" fmla="*/ 444468 w 724798"/>
                <a:gd name="connsiteY145" fmla="*/ 100930 h 724808"/>
                <a:gd name="connsiteX146" fmla="*/ 434932 w 724798"/>
                <a:gd name="connsiteY146" fmla="*/ 120612 h 724808"/>
                <a:gd name="connsiteX147" fmla="*/ 446098 w 724798"/>
                <a:gd name="connsiteY147" fmla="*/ 153781 h 724808"/>
                <a:gd name="connsiteX148" fmla="*/ 479359 w 724798"/>
                <a:gd name="connsiteY148" fmla="*/ 179173 h 724808"/>
                <a:gd name="connsiteX149" fmla="*/ 490042 w 724798"/>
                <a:gd name="connsiteY149" fmla="*/ 180485 h 724808"/>
                <a:gd name="connsiteX150" fmla="*/ 522310 w 724798"/>
                <a:gd name="connsiteY150" fmla="*/ 170876 h 724808"/>
                <a:gd name="connsiteX151" fmla="*/ 536755 w 724798"/>
                <a:gd name="connsiteY151" fmla="*/ 165275 h 724808"/>
                <a:gd name="connsiteX152" fmla="*/ 551190 w 724798"/>
                <a:gd name="connsiteY152" fmla="*/ 168563 h 724808"/>
                <a:gd name="connsiteX153" fmla="*/ 576218 w 724798"/>
                <a:gd name="connsiteY153" fmla="*/ 173991 h 724808"/>
                <a:gd name="connsiteX154" fmla="*/ 610125 w 724798"/>
                <a:gd name="connsiteY154" fmla="*/ 159456 h 724808"/>
                <a:gd name="connsiteX155" fmla="*/ 663933 w 724798"/>
                <a:gd name="connsiteY155" fmla="*/ 254110 h 724808"/>
                <a:gd name="connsiteX156" fmla="*/ 655016 w 724798"/>
                <a:gd name="connsiteY156" fmla="*/ 254356 h 724808"/>
                <a:gd name="connsiteX157" fmla="*/ 639470 w 724798"/>
                <a:gd name="connsiteY157" fmla="*/ 254921 h 724808"/>
                <a:gd name="connsiteX158" fmla="*/ 601355 w 724798"/>
                <a:gd name="connsiteY158" fmla="*/ 247025 h 724808"/>
                <a:gd name="connsiteX159" fmla="*/ 570416 w 724798"/>
                <a:gd name="connsiteY159" fmla="*/ 237589 h 724808"/>
                <a:gd name="connsiteX160" fmla="*/ 488639 w 724798"/>
                <a:gd name="connsiteY160" fmla="*/ 281269 h 724808"/>
                <a:gd name="connsiteX161" fmla="*/ 478958 w 724798"/>
                <a:gd name="connsiteY161" fmla="*/ 369904 h 724808"/>
                <a:gd name="connsiteX162" fmla="*/ 507027 w 724798"/>
                <a:gd name="connsiteY162" fmla="*/ 393056 h 724808"/>
                <a:gd name="connsiteX163" fmla="*/ 545789 w 724798"/>
                <a:gd name="connsiteY163" fmla="*/ 413529 h 724808"/>
                <a:gd name="connsiteX164" fmla="*/ 554697 w 724798"/>
                <a:gd name="connsiteY164" fmla="*/ 416917 h 724808"/>
                <a:gd name="connsiteX165" fmla="*/ 576864 w 724798"/>
                <a:gd name="connsiteY165" fmla="*/ 428812 h 724808"/>
                <a:gd name="connsiteX166" fmla="*/ 579788 w 724798"/>
                <a:gd name="connsiteY166" fmla="*/ 451198 h 724808"/>
                <a:gd name="connsiteX167" fmla="*/ 571928 w 724798"/>
                <a:gd name="connsiteY167" fmla="*/ 478867 h 724808"/>
                <a:gd name="connsiteX168" fmla="*/ 578686 w 724798"/>
                <a:gd name="connsiteY168" fmla="*/ 563932 h 724808"/>
                <a:gd name="connsiteX169" fmla="*/ 597693 w 724798"/>
                <a:gd name="connsiteY169" fmla="*/ 579624 h 724808"/>
                <a:gd name="connsiteX170" fmla="*/ 362390 w 724798"/>
                <a:gd name="connsiteY170" fmla="*/ 682813 h 724808"/>
                <a:gd name="connsiteX171" fmla="*/ 41995 w 724798"/>
                <a:gd name="connsiteY171" fmla="*/ 362409 h 724808"/>
                <a:gd name="connsiteX172" fmla="*/ 59044 w 724798"/>
                <a:gd name="connsiteY172" fmla="*/ 259229 h 724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Lst>
              <a:rect l="l" t="t" r="r" b="b"/>
              <a:pathLst>
                <a:path w="724798" h="724808">
                  <a:moveTo>
                    <a:pt x="362399" y="724799"/>
                  </a:moveTo>
                  <a:cubicBezTo>
                    <a:pt x="562228" y="724799"/>
                    <a:pt x="724799" y="562229"/>
                    <a:pt x="724799" y="362399"/>
                  </a:cubicBezTo>
                  <a:cubicBezTo>
                    <a:pt x="724799" y="326680"/>
                    <a:pt x="719580" y="292162"/>
                    <a:pt x="709908" y="259539"/>
                  </a:cubicBezTo>
                  <a:cubicBezTo>
                    <a:pt x="709917" y="259475"/>
                    <a:pt x="709935" y="259411"/>
                    <a:pt x="709953" y="259347"/>
                  </a:cubicBezTo>
                  <a:lnTo>
                    <a:pt x="709844" y="259329"/>
                  </a:lnTo>
                  <a:cubicBezTo>
                    <a:pt x="665335" y="109555"/>
                    <a:pt x="526427" y="0"/>
                    <a:pt x="362399" y="0"/>
                  </a:cubicBezTo>
                  <a:cubicBezTo>
                    <a:pt x="162570" y="0"/>
                    <a:pt x="0" y="162570"/>
                    <a:pt x="0" y="362409"/>
                  </a:cubicBezTo>
                  <a:cubicBezTo>
                    <a:pt x="0" y="562247"/>
                    <a:pt x="162570" y="724808"/>
                    <a:pt x="362399" y="724808"/>
                  </a:cubicBezTo>
                  <a:close/>
                  <a:moveTo>
                    <a:pt x="624861" y="545944"/>
                  </a:moveTo>
                  <a:cubicBezTo>
                    <a:pt x="619342" y="544196"/>
                    <a:pt x="614406" y="540944"/>
                    <a:pt x="610307" y="536254"/>
                  </a:cubicBezTo>
                  <a:cubicBezTo>
                    <a:pt x="600808" y="525398"/>
                    <a:pt x="602921" y="516363"/>
                    <a:pt x="611373" y="493302"/>
                  </a:cubicBezTo>
                  <a:cubicBezTo>
                    <a:pt x="615489" y="482082"/>
                    <a:pt x="620152" y="469368"/>
                    <a:pt x="621582" y="455479"/>
                  </a:cubicBezTo>
                  <a:cubicBezTo>
                    <a:pt x="623814" y="433830"/>
                    <a:pt x="620280" y="416999"/>
                    <a:pt x="610790" y="404012"/>
                  </a:cubicBezTo>
                  <a:cubicBezTo>
                    <a:pt x="599597" y="388693"/>
                    <a:pt x="582775" y="382482"/>
                    <a:pt x="569260" y="377500"/>
                  </a:cubicBezTo>
                  <a:cubicBezTo>
                    <a:pt x="566655" y="376534"/>
                    <a:pt x="564050" y="375578"/>
                    <a:pt x="561527" y="374558"/>
                  </a:cubicBezTo>
                  <a:cubicBezTo>
                    <a:pt x="550470" y="370095"/>
                    <a:pt x="539869" y="363747"/>
                    <a:pt x="528640" y="357008"/>
                  </a:cubicBezTo>
                  <a:cubicBezTo>
                    <a:pt x="522510" y="353337"/>
                    <a:pt x="516181" y="349539"/>
                    <a:pt x="513057" y="345332"/>
                  </a:cubicBezTo>
                  <a:cubicBezTo>
                    <a:pt x="510816" y="340450"/>
                    <a:pt x="514915" y="320195"/>
                    <a:pt x="525252" y="301861"/>
                  </a:cubicBezTo>
                  <a:cubicBezTo>
                    <a:pt x="532374" y="289220"/>
                    <a:pt x="546345" y="275595"/>
                    <a:pt x="562256" y="278756"/>
                  </a:cubicBezTo>
                  <a:cubicBezTo>
                    <a:pt x="570799" y="280459"/>
                    <a:pt x="578568" y="283327"/>
                    <a:pt x="586782" y="286378"/>
                  </a:cubicBezTo>
                  <a:cubicBezTo>
                    <a:pt x="602174" y="292080"/>
                    <a:pt x="619624" y="298546"/>
                    <a:pt x="642712" y="296770"/>
                  </a:cubicBezTo>
                  <a:cubicBezTo>
                    <a:pt x="647047" y="296433"/>
                    <a:pt x="651373" y="296379"/>
                    <a:pt x="655563" y="296333"/>
                  </a:cubicBezTo>
                  <a:cubicBezTo>
                    <a:pt x="661364" y="296260"/>
                    <a:pt x="668450" y="296160"/>
                    <a:pt x="675599" y="294785"/>
                  </a:cubicBezTo>
                  <a:cubicBezTo>
                    <a:pt x="680299" y="316598"/>
                    <a:pt x="682803" y="339212"/>
                    <a:pt x="682803" y="362409"/>
                  </a:cubicBezTo>
                  <a:cubicBezTo>
                    <a:pt x="682803" y="430633"/>
                    <a:pt x="661355" y="493940"/>
                    <a:pt x="624861" y="545953"/>
                  </a:cubicBezTo>
                  <a:close/>
                  <a:moveTo>
                    <a:pt x="502701" y="100311"/>
                  </a:moveTo>
                  <a:cubicBezTo>
                    <a:pt x="508448" y="94673"/>
                    <a:pt x="514295" y="88936"/>
                    <a:pt x="519632" y="83307"/>
                  </a:cubicBezTo>
                  <a:cubicBezTo>
                    <a:pt x="541827" y="95866"/>
                    <a:pt x="562383" y="110985"/>
                    <a:pt x="580899" y="128280"/>
                  </a:cubicBezTo>
                  <a:cubicBezTo>
                    <a:pt x="579624" y="130694"/>
                    <a:pt x="578522" y="131796"/>
                    <a:pt x="578167" y="131978"/>
                  </a:cubicBezTo>
                  <a:cubicBezTo>
                    <a:pt x="578167" y="131978"/>
                    <a:pt x="578048" y="132005"/>
                    <a:pt x="577748" y="131996"/>
                  </a:cubicBezTo>
                  <a:cubicBezTo>
                    <a:pt x="574141" y="131869"/>
                    <a:pt x="569350" y="130293"/>
                    <a:pt x="564287" y="128636"/>
                  </a:cubicBezTo>
                  <a:cubicBezTo>
                    <a:pt x="555853" y="125876"/>
                    <a:pt x="545361" y="122424"/>
                    <a:pt x="533403" y="123389"/>
                  </a:cubicBezTo>
                  <a:cubicBezTo>
                    <a:pt x="521745" y="124327"/>
                    <a:pt x="511772" y="129236"/>
                    <a:pt x="503767" y="133180"/>
                  </a:cubicBezTo>
                  <a:cubicBezTo>
                    <a:pt x="498776" y="135639"/>
                    <a:pt x="491945" y="139018"/>
                    <a:pt x="489523" y="138408"/>
                  </a:cubicBezTo>
                  <a:cubicBezTo>
                    <a:pt x="486854" y="137743"/>
                    <a:pt x="481526" y="130894"/>
                    <a:pt x="479249" y="127980"/>
                  </a:cubicBezTo>
                  <a:cubicBezTo>
                    <a:pt x="478739" y="127333"/>
                    <a:pt x="478320" y="126768"/>
                    <a:pt x="477956" y="126286"/>
                  </a:cubicBezTo>
                  <a:cubicBezTo>
                    <a:pt x="483639" y="119009"/>
                    <a:pt x="493330" y="109510"/>
                    <a:pt x="502701" y="100320"/>
                  </a:cubicBezTo>
                  <a:close/>
                  <a:moveTo>
                    <a:pt x="406890" y="45092"/>
                  </a:moveTo>
                  <a:cubicBezTo>
                    <a:pt x="404850" y="53835"/>
                    <a:pt x="401444" y="63416"/>
                    <a:pt x="398529" y="67014"/>
                  </a:cubicBezTo>
                  <a:cubicBezTo>
                    <a:pt x="395332" y="70966"/>
                    <a:pt x="389713" y="72606"/>
                    <a:pt x="387017" y="71376"/>
                  </a:cubicBezTo>
                  <a:cubicBezTo>
                    <a:pt x="383392" y="69718"/>
                    <a:pt x="379986" y="62897"/>
                    <a:pt x="378547" y="54391"/>
                  </a:cubicBezTo>
                  <a:cubicBezTo>
                    <a:pt x="377818" y="50083"/>
                    <a:pt x="376716" y="46066"/>
                    <a:pt x="375432" y="42277"/>
                  </a:cubicBezTo>
                  <a:cubicBezTo>
                    <a:pt x="386052" y="42706"/>
                    <a:pt x="396543" y="43653"/>
                    <a:pt x="406881" y="45092"/>
                  </a:cubicBezTo>
                  <a:close/>
                  <a:moveTo>
                    <a:pt x="264010" y="57469"/>
                  </a:moveTo>
                  <a:cubicBezTo>
                    <a:pt x="269848" y="75684"/>
                    <a:pt x="276633" y="92843"/>
                    <a:pt x="283282" y="109127"/>
                  </a:cubicBezTo>
                  <a:cubicBezTo>
                    <a:pt x="288610" y="122196"/>
                    <a:pt x="294657" y="137005"/>
                    <a:pt x="293382" y="149565"/>
                  </a:cubicBezTo>
                  <a:cubicBezTo>
                    <a:pt x="292572" y="157561"/>
                    <a:pt x="290805" y="159556"/>
                    <a:pt x="290814" y="159556"/>
                  </a:cubicBezTo>
                  <a:cubicBezTo>
                    <a:pt x="289320" y="160639"/>
                    <a:pt x="282498" y="161204"/>
                    <a:pt x="278418" y="161550"/>
                  </a:cubicBezTo>
                  <a:cubicBezTo>
                    <a:pt x="267863" y="162434"/>
                    <a:pt x="253409" y="163636"/>
                    <a:pt x="240257" y="172871"/>
                  </a:cubicBezTo>
                  <a:cubicBezTo>
                    <a:pt x="237607" y="174729"/>
                    <a:pt x="235212" y="176605"/>
                    <a:pt x="232890" y="178418"/>
                  </a:cubicBezTo>
                  <a:cubicBezTo>
                    <a:pt x="228527" y="181824"/>
                    <a:pt x="224401" y="185048"/>
                    <a:pt x="221287" y="185922"/>
                  </a:cubicBezTo>
                  <a:cubicBezTo>
                    <a:pt x="218217" y="186778"/>
                    <a:pt x="213081" y="186195"/>
                    <a:pt x="207652" y="185576"/>
                  </a:cubicBezTo>
                  <a:cubicBezTo>
                    <a:pt x="204082" y="185166"/>
                    <a:pt x="200029" y="184711"/>
                    <a:pt x="195813" y="184574"/>
                  </a:cubicBezTo>
                  <a:cubicBezTo>
                    <a:pt x="183536" y="184164"/>
                    <a:pt x="151577" y="189738"/>
                    <a:pt x="136905" y="208900"/>
                  </a:cubicBezTo>
                  <a:cubicBezTo>
                    <a:pt x="129482" y="218591"/>
                    <a:pt x="127351" y="230312"/>
                    <a:pt x="130894" y="241915"/>
                  </a:cubicBezTo>
                  <a:cubicBezTo>
                    <a:pt x="133508" y="250477"/>
                    <a:pt x="138872" y="256224"/>
                    <a:pt x="143772" y="260723"/>
                  </a:cubicBezTo>
                  <a:cubicBezTo>
                    <a:pt x="164692" y="279903"/>
                    <a:pt x="193372" y="293482"/>
                    <a:pt x="222461" y="297982"/>
                  </a:cubicBezTo>
                  <a:cubicBezTo>
                    <a:pt x="226551" y="298610"/>
                    <a:pt x="230467" y="299093"/>
                    <a:pt x="234247" y="299557"/>
                  </a:cubicBezTo>
                  <a:cubicBezTo>
                    <a:pt x="254802" y="302071"/>
                    <a:pt x="261952" y="303801"/>
                    <a:pt x="268008" y="314712"/>
                  </a:cubicBezTo>
                  <a:cubicBezTo>
                    <a:pt x="269721" y="317790"/>
                    <a:pt x="271196" y="321707"/>
                    <a:pt x="272753" y="325842"/>
                  </a:cubicBezTo>
                  <a:cubicBezTo>
                    <a:pt x="274630" y="330814"/>
                    <a:pt x="276752" y="336443"/>
                    <a:pt x="279812" y="342044"/>
                  </a:cubicBezTo>
                  <a:cubicBezTo>
                    <a:pt x="289429" y="359685"/>
                    <a:pt x="305905" y="370041"/>
                    <a:pt x="322809" y="369066"/>
                  </a:cubicBezTo>
                  <a:cubicBezTo>
                    <a:pt x="335386" y="368338"/>
                    <a:pt x="344548" y="361862"/>
                    <a:pt x="351242" y="357135"/>
                  </a:cubicBezTo>
                  <a:cubicBezTo>
                    <a:pt x="353802" y="355323"/>
                    <a:pt x="356452" y="353456"/>
                    <a:pt x="358210" y="352718"/>
                  </a:cubicBezTo>
                  <a:cubicBezTo>
                    <a:pt x="362609" y="350887"/>
                    <a:pt x="370651" y="353164"/>
                    <a:pt x="378693" y="358529"/>
                  </a:cubicBezTo>
                  <a:cubicBezTo>
                    <a:pt x="384749" y="362563"/>
                    <a:pt x="392554" y="369148"/>
                    <a:pt x="395323" y="377554"/>
                  </a:cubicBezTo>
                  <a:cubicBezTo>
                    <a:pt x="397026" y="382709"/>
                    <a:pt x="396061" y="388893"/>
                    <a:pt x="393092" y="391398"/>
                  </a:cubicBezTo>
                  <a:lnTo>
                    <a:pt x="349467" y="428666"/>
                  </a:lnTo>
                  <a:cubicBezTo>
                    <a:pt x="338592" y="437956"/>
                    <a:pt x="318337" y="455251"/>
                    <a:pt x="317727" y="480898"/>
                  </a:cubicBezTo>
                  <a:cubicBezTo>
                    <a:pt x="317553" y="488311"/>
                    <a:pt x="319011" y="495106"/>
                    <a:pt x="320295" y="501099"/>
                  </a:cubicBezTo>
                  <a:cubicBezTo>
                    <a:pt x="320723" y="503093"/>
                    <a:pt x="321288" y="505725"/>
                    <a:pt x="321606" y="507820"/>
                  </a:cubicBezTo>
                  <a:cubicBezTo>
                    <a:pt x="320905" y="508002"/>
                    <a:pt x="320186" y="508175"/>
                    <a:pt x="319575" y="508330"/>
                  </a:cubicBezTo>
                  <a:cubicBezTo>
                    <a:pt x="315532" y="509323"/>
                    <a:pt x="310495" y="510552"/>
                    <a:pt x="305331" y="513157"/>
                  </a:cubicBezTo>
                  <a:cubicBezTo>
                    <a:pt x="280258" y="525817"/>
                    <a:pt x="277954" y="555325"/>
                    <a:pt x="276579" y="572966"/>
                  </a:cubicBezTo>
                  <a:cubicBezTo>
                    <a:pt x="275877" y="581883"/>
                    <a:pt x="273400" y="587985"/>
                    <a:pt x="271688" y="590380"/>
                  </a:cubicBezTo>
                  <a:cubicBezTo>
                    <a:pt x="270176" y="588968"/>
                    <a:pt x="267999" y="585817"/>
                    <a:pt x="266979" y="581819"/>
                  </a:cubicBezTo>
                  <a:cubicBezTo>
                    <a:pt x="265904" y="577629"/>
                    <a:pt x="265376" y="572702"/>
                    <a:pt x="264812" y="567475"/>
                  </a:cubicBezTo>
                  <a:cubicBezTo>
                    <a:pt x="263928" y="559287"/>
                    <a:pt x="262926" y="549997"/>
                    <a:pt x="259520" y="540562"/>
                  </a:cubicBezTo>
                  <a:cubicBezTo>
                    <a:pt x="255139" y="528421"/>
                    <a:pt x="247762" y="518740"/>
                    <a:pt x="241259" y="510197"/>
                  </a:cubicBezTo>
                  <a:cubicBezTo>
                    <a:pt x="235294" y="502365"/>
                    <a:pt x="230139" y="495598"/>
                    <a:pt x="228573" y="488977"/>
                  </a:cubicBezTo>
                  <a:cubicBezTo>
                    <a:pt x="227398" y="484004"/>
                    <a:pt x="227926" y="477355"/>
                    <a:pt x="228481" y="470324"/>
                  </a:cubicBezTo>
                  <a:cubicBezTo>
                    <a:pt x="229283" y="460233"/>
                    <a:pt x="230194" y="448785"/>
                    <a:pt x="226869" y="436681"/>
                  </a:cubicBezTo>
                  <a:cubicBezTo>
                    <a:pt x="222133" y="419467"/>
                    <a:pt x="210858" y="407628"/>
                    <a:pt x="200904" y="397190"/>
                  </a:cubicBezTo>
                  <a:cubicBezTo>
                    <a:pt x="195002" y="390997"/>
                    <a:pt x="189428" y="385150"/>
                    <a:pt x="186350" y="379276"/>
                  </a:cubicBezTo>
                  <a:cubicBezTo>
                    <a:pt x="183117" y="373110"/>
                    <a:pt x="183335" y="366562"/>
                    <a:pt x="183973" y="356388"/>
                  </a:cubicBezTo>
                  <a:cubicBezTo>
                    <a:pt x="184583" y="346607"/>
                    <a:pt x="185266" y="335514"/>
                    <a:pt x="181204" y="323619"/>
                  </a:cubicBezTo>
                  <a:cubicBezTo>
                    <a:pt x="176905" y="311015"/>
                    <a:pt x="166914" y="303865"/>
                    <a:pt x="160229" y="299075"/>
                  </a:cubicBezTo>
                  <a:cubicBezTo>
                    <a:pt x="141741" y="285832"/>
                    <a:pt x="124418" y="270759"/>
                    <a:pt x="108762" y="254274"/>
                  </a:cubicBezTo>
                  <a:cubicBezTo>
                    <a:pt x="100775" y="245868"/>
                    <a:pt x="92988" y="236760"/>
                    <a:pt x="90128" y="227161"/>
                  </a:cubicBezTo>
                  <a:cubicBezTo>
                    <a:pt x="89300" y="224383"/>
                    <a:pt x="88726" y="222289"/>
                    <a:pt x="88280" y="220649"/>
                  </a:cubicBezTo>
                  <a:cubicBezTo>
                    <a:pt x="86513" y="214183"/>
                    <a:pt x="85147" y="210667"/>
                    <a:pt x="82369" y="206888"/>
                  </a:cubicBezTo>
                  <a:cubicBezTo>
                    <a:pt x="121522" y="136659"/>
                    <a:pt x="186314" y="82606"/>
                    <a:pt x="264010" y="57469"/>
                  </a:cubicBezTo>
                  <a:close/>
                  <a:moveTo>
                    <a:pt x="59053" y="259229"/>
                  </a:moveTo>
                  <a:cubicBezTo>
                    <a:pt x="64600" y="268154"/>
                    <a:pt x="71421" y="275960"/>
                    <a:pt x="78307" y="283209"/>
                  </a:cubicBezTo>
                  <a:cubicBezTo>
                    <a:pt x="95793" y="301625"/>
                    <a:pt x="115129" y="318455"/>
                    <a:pt x="135867" y="333301"/>
                  </a:cubicBezTo>
                  <a:cubicBezTo>
                    <a:pt x="137788" y="334676"/>
                    <a:pt x="140603" y="336689"/>
                    <a:pt x="141659" y="337845"/>
                  </a:cubicBezTo>
                  <a:cubicBezTo>
                    <a:pt x="142797" y="341835"/>
                    <a:pt x="142451" y="347408"/>
                    <a:pt x="142051" y="353802"/>
                  </a:cubicBezTo>
                  <a:cubicBezTo>
                    <a:pt x="141277" y="366325"/>
                    <a:pt x="140311" y="381908"/>
                    <a:pt x="149155" y="398784"/>
                  </a:cubicBezTo>
                  <a:cubicBezTo>
                    <a:pt x="154974" y="409886"/>
                    <a:pt x="163226" y="418539"/>
                    <a:pt x="170503" y="426180"/>
                  </a:cubicBezTo>
                  <a:cubicBezTo>
                    <a:pt x="177980" y="434021"/>
                    <a:pt x="184437" y="440797"/>
                    <a:pt x="186368" y="447829"/>
                  </a:cubicBezTo>
                  <a:cubicBezTo>
                    <a:pt x="187743" y="452828"/>
                    <a:pt x="187197" y="459714"/>
                    <a:pt x="186614" y="467009"/>
                  </a:cubicBezTo>
                  <a:cubicBezTo>
                    <a:pt x="185858" y="476499"/>
                    <a:pt x="185002" y="487264"/>
                    <a:pt x="187698" y="498658"/>
                  </a:cubicBezTo>
                  <a:cubicBezTo>
                    <a:pt x="191323" y="513968"/>
                    <a:pt x="200102" y="525498"/>
                    <a:pt x="207853" y="535671"/>
                  </a:cubicBezTo>
                  <a:cubicBezTo>
                    <a:pt x="212980" y="542402"/>
                    <a:pt x="217826" y="548759"/>
                    <a:pt x="220011" y="554833"/>
                  </a:cubicBezTo>
                  <a:cubicBezTo>
                    <a:pt x="221705" y="559524"/>
                    <a:pt x="222361" y="565580"/>
                    <a:pt x="223053" y="571992"/>
                  </a:cubicBezTo>
                  <a:cubicBezTo>
                    <a:pt x="223718" y="578158"/>
                    <a:pt x="224474" y="585134"/>
                    <a:pt x="226296" y="592247"/>
                  </a:cubicBezTo>
                  <a:cubicBezTo>
                    <a:pt x="231624" y="613040"/>
                    <a:pt x="248773" y="633004"/>
                    <a:pt x="271843" y="633004"/>
                  </a:cubicBezTo>
                  <a:cubicBezTo>
                    <a:pt x="273063" y="633004"/>
                    <a:pt x="274302" y="632949"/>
                    <a:pt x="275549" y="632830"/>
                  </a:cubicBezTo>
                  <a:cubicBezTo>
                    <a:pt x="299466" y="630645"/>
                    <a:pt x="315905" y="608969"/>
                    <a:pt x="318464" y="576245"/>
                  </a:cubicBezTo>
                  <a:cubicBezTo>
                    <a:pt x="318965" y="569797"/>
                    <a:pt x="320304" y="552666"/>
                    <a:pt x="324275" y="550662"/>
                  </a:cubicBezTo>
                  <a:cubicBezTo>
                    <a:pt x="325158" y="550216"/>
                    <a:pt x="327709" y="549596"/>
                    <a:pt x="329575" y="549132"/>
                  </a:cubicBezTo>
                  <a:cubicBezTo>
                    <a:pt x="335978" y="547565"/>
                    <a:pt x="345650" y="545197"/>
                    <a:pt x="353465" y="537192"/>
                  </a:cubicBezTo>
                  <a:cubicBezTo>
                    <a:pt x="367845" y="522465"/>
                    <a:pt x="363784" y="503576"/>
                    <a:pt x="361361" y="492292"/>
                  </a:cubicBezTo>
                  <a:cubicBezTo>
                    <a:pt x="360523" y="488393"/>
                    <a:pt x="359658" y="484359"/>
                    <a:pt x="359713" y="481918"/>
                  </a:cubicBezTo>
                  <a:cubicBezTo>
                    <a:pt x="359876" y="475024"/>
                    <a:pt x="371270" y="465288"/>
                    <a:pt x="376744" y="460615"/>
                  </a:cubicBezTo>
                  <a:lnTo>
                    <a:pt x="420287" y="423420"/>
                  </a:lnTo>
                  <a:cubicBezTo>
                    <a:pt x="436371" y="409823"/>
                    <a:pt x="442364" y="386106"/>
                    <a:pt x="435205" y="364412"/>
                  </a:cubicBezTo>
                  <a:cubicBezTo>
                    <a:pt x="430041" y="348756"/>
                    <a:pt x="418547" y="334640"/>
                    <a:pt x="401981" y="323601"/>
                  </a:cubicBezTo>
                  <a:cubicBezTo>
                    <a:pt x="381680" y="310067"/>
                    <a:pt x="359840" y="306561"/>
                    <a:pt x="342053" y="313965"/>
                  </a:cubicBezTo>
                  <a:cubicBezTo>
                    <a:pt x="335996" y="316488"/>
                    <a:pt x="331005" y="320013"/>
                    <a:pt x="326998" y="322845"/>
                  </a:cubicBezTo>
                  <a:cubicBezTo>
                    <a:pt x="325076" y="324202"/>
                    <a:pt x="322326" y="326142"/>
                    <a:pt x="320759" y="326907"/>
                  </a:cubicBezTo>
                  <a:cubicBezTo>
                    <a:pt x="319785" y="326224"/>
                    <a:pt x="318118" y="324594"/>
                    <a:pt x="316679" y="321953"/>
                  </a:cubicBezTo>
                  <a:cubicBezTo>
                    <a:pt x="315012" y="318902"/>
                    <a:pt x="313574" y="315076"/>
                    <a:pt x="312044" y="311024"/>
                  </a:cubicBezTo>
                  <a:cubicBezTo>
                    <a:pt x="310113" y="305905"/>
                    <a:pt x="307927" y="300104"/>
                    <a:pt x="304721" y="294348"/>
                  </a:cubicBezTo>
                  <a:cubicBezTo>
                    <a:pt x="287772" y="263810"/>
                    <a:pt x="260913" y="260522"/>
                    <a:pt x="239338" y="257881"/>
                  </a:cubicBezTo>
                  <a:cubicBezTo>
                    <a:pt x="235713" y="257435"/>
                    <a:pt x="232298" y="257016"/>
                    <a:pt x="228864" y="256488"/>
                  </a:cubicBezTo>
                  <a:cubicBezTo>
                    <a:pt x="209064" y="253427"/>
                    <a:pt x="188882" y="244220"/>
                    <a:pt x="174273" y="231679"/>
                  </a:cubicBezTo>
                  <a:cubicBezTo>
                    <a:pt x="179965" y="228864"/>
                    <a:pt x="189465" y="226405"/>
                    <a:pt x="194419" y="226569"/>
                  </a:cubicBezTo>
                  <a:cubicBezTo>
                    <a:pt x="196942" y="226651"/>
                    <a:pt x="199829" y="226979"/>
                    <a:pt x="202889" y="227325"/>
                  </a:cubicBezTo>
                  <a:cubicBezTo>
                    <a:pt x="211241" y="228272"/>
                    <a:pt x="221623" y="229456"/>
                    <a:pt x="232616" y="226378"/>
                  </a:cubicBezTo>
                  <a:cubicBezTo>
                    <a:pt x="243709" y="223272"/>
                    <a:pt x="252043" y="216760"/>
                    <a:pt x="258737" y="211533"/>
                  </a:cubicBezTo>
                  <a:cubicBezTo>
                    <a:pt x="260731" y="209975"/>
                    <a:pt x="262617" y="208500"/>
                    <a:pt x="264384" y="207261"/>
                  </a:cubicBezTo>
                  <a:cubicBezTo>
                    <a:pt x="268236" y="204556"/>
                    <a:pt x="274575" y="204028"/>
                    <a:pt x="281907" y="203418"/>
                  </a:cubicBezTo>
                  <a:cubicBezTo>
                    <a:pt x="298901" y="201997"/>
                    <a:pt x="330532" y="199356"/>
                    <a:pt x="335158" y="153836"/>
                  </a:cubicBezTo>
                  <a:cubicBezTo>
                    <a:pt x="337499" y="130858"/>
                    <a:pt x="328993" y="110020"/>
                    <a:pt x="322162" y="93280"/>
                  </a:cubicBezTo>
                  <a:cubicBezTo>
                    <a:pt x="316178" y="78608"/>
                    <a:pt x="310076" y="63216"/>
                    <a:pt x="304821" y="47205"/>
                  </a:cubicBezTo>
                  <a:cubicBezTo>
                    <a:pt x="313300" y="45656"/>
                    <a:pt x="321889" y="44445"/>
                    <a:pt x="330586" y="43589"/>
                  </a:cubicBezTo>
                  <a:cubicBezTo>
                    <a:pt x="330705" y="43853"/>
                    <a:pt x="330832" y="44135"/>
                    <a:pt x="330951" y="44399"/>
                  </a:cubicBezTo>
                  <a:cubicBezTo>
                    <a:pt x="333802" y="50720"/>
                    <a:pt x="336261" y="56185"/>
                    <a:pt x="337144" y="61403"/>
                  </a:cubicBezTo>
                  <a:cubicBezTo>
                    <a:pt x="341088" y="84755"/>
                    <a:pt x="352609" y="101877"/>
                    <a:pt x="369603" y="109619"/>
                  </a:cubicBezTo>
                  <a:cubicBezTo>
                    <a:pt x="375796" y="112442"/>
                    <a:pt x="382472" y="113790"/>
                    <a:pt x="389203" y="113790"/>
                  </a:cubicBezTo>
                  <a:cubicBezTo>
                    <a:pt x="404786" y="113790"/>
                    <a:pt x="420615" y="106522"/>
                    <a:pt x="431189" y="93444"/>
                  </a:cubicBezTo>
                  <a:cubicBezTo>
                    <a:pt x="438356" y="84573"/>
                    <a:pt x="444586" y="68908"/>
                    <a:pt x="447947" y="53625"/>
                  </a:cubicBezTo>
                  <a:cubicBezTo>
                    <a:pt x="458712" y="56613"/>
                    <a:pt x="469258" y="60128"/>
                    <a:pt x="479541" y="64181"/>
                  </a:cubicBezTo>
                  <a:cubicBezTo>
                    <a:pt x="477473" y="66230"/>
                    <a:pt x="475369" y="68289"/>
                    <a:pt x="473284" y="70338"/>
                  </a:cubicBezTo>
                  <a:cubicBezTo>
                    <a:pt x="462765" y="80657"/>
                    <a:pt x="451881" y="91331"/>
                    <a:pt x="444468" y="100930"/>
                  </a:cubicBezTo>
                  <a:cubicBezTo>
                    <a:pt x="441444" y="104837"/>
                    <a:pt x="436389" y="111386"/>
                    <a:pt x="434932" y="120612"/>
                  </a:cubicBezTo>
                  <a:cubicBezTo>
                    <a:pt x="432464" y="136268"/>
                    <a:pt x="441672" y="148098"/>
                    <a:pt x="446098" y="153781"/>
                  </a:cubicBezTo>
                  <a:cubicBezTo>
                    <a:pt x="452273" y="161714"/>
                    <a:pt x="462610" y="174993"/>
                    <a:pt x="479359" y="179173"/>
                  </a:cubicBezTo>
                  <a:cubicBezTo>
                    <a:pt x="483038" y="180093"/>
                    <a:pt x="486608" y="180485"/>
                    <a:pt x="490042" y="180485"/>
                  </a:cubicBezTo>
                  <a:cubicBezTo>
                    <a:pt x="502802" y="180485"/>
                    <a:pt x="513794" y="175066"/>
                    <a:pt x="522310" y="170876"/>
                  </a:cubicBezTo>
                  <a:cubicBezTo>
                    <a:pt x="527611" y="168262"/>
                    <a:pt x="533093" y="165567"/>
                    <a:pt x="536755" y="165275"/>
                  </a:cubicBezTo>
                  <a:cubicBezTo>
                    <a:pt x="540297" y="165002"/>
                    <a:pt x="545580" y="166723"/>
                    <a:pt x="551190" y="168563"/>
                  </a:cubicBezTo>
                  <a:cubicBezTo>
                    <a:pt x="558449" y="170940"/>
                    <a:pt x="566682" y="173645"/>
                    <a:pt x="576218" y="173991"/>
                  </a:cubicBezTo>
                  <a:cubicBezTo>
                    <a:pt x="589715" y="174474"/>
                    <a:pt x="601327" y="169292"/>
                    <a:pt x="610125" y="159456"/>
                  </a:cubicBezTo>
                  <a:cubicBezTo>
                    <a:pt x="633103" y="187452"/>
                    <a:pt x="651428" y="219402"/>
                    <a:pt x="663933" y="254110"/>
                  </a:cubicBezTo>
                  <a:cubicBezTo>
                    <a:pt x="661146" y="254283"/>
                    <a:pt x="657803" y="254320"/>
                    <a:pt x="655016" y="254356"/>
                  </a:cubicBezTo>
                  <a:cubicBezTo>
                    <a:pt x="650390" y="254411"/>
                    <a:pt x="645144" y="254484"/>
                    <a:pt x="639470" y="254921"/>
                  </a:cubicBezTo>
                  <a:cubicBezTo>
                    <a:pt x="625553" y="255996"/>
                    <a:pt x="614870" y="252034"/>
                    <a:pt x="601355" y="247025"/>
                  </a:cubicBezTo>
                  <a:cubicBezTo>
                    <a:pt x="592393" y="243701"/>
                    <a:pt x="582238" y="239939"/>
                    <a:pt x="570416" y="237589"/>
                  </a:cubicBezTo>
                  <a:cubicBezTo>
                    <a:pt x="539196" y="231387"/>
                    <a:pt x="507091" y="248528"/>
                    <a:pt x="488639" y="281269"/>
                  </a:cubicBezTo>
                  <a:cubicBezTo>
                    <a:pt x="483238" y="290859"/>
                    <a:pt x="457382" y="340186"/>
                    <a:pt x="478958" y="369904"/>
                  </a:cubicBezTo>
                  <a:cubicBezTo>
                    <a:pt x="487091" y="381106"/>
                    <a:pt x="498148" y="387728"/>
                    <a:pt x="507027" y="393056"/>
                  </a:cubicBezTo>
                  <a:cubicBezTo>
                    <a:pt x="519150" y="400323"/>
                    <a:pt x="531682" y="407837"/>
                    <a:pt x="545789" y="413529"/>
                  </a:cubicBezTo>
                  <a:cubicBezTo>
                    <a:pt x="548795" y="414750"/>
                    <a:pt x="551791" y="415852"/>
                    <a:pt x="554697" y="416917"/>
                  </a:cubicBezTo>
                  <a:cubicBezTo>
                    <a:pt x="564187" y="420424"/>
                    <a:pt x="573149" y="423730"/>
                    <a:pt x="576864" y="428812"/>
                  </a:cubicBezTo>
                  <a:cubicBezTo>
                    <a:pt x="579906" y="432974"/>
                    <a:pt x="580890" y="440506"/>
                    <a:pt x="579788" y="451198"/>
                  </a:cubicBezTo>
                  <a:cubicBezTo>
                    <a:pt x="578895" y="459859"/>
                    <a:pt x="575507" y="469095"/>
                    <a:pt x="571928" y="478867"/>
                  </a:cubicBezTo>
                  <a:cubicBezTo>
                    <a:pt x="563495" y="501864"/>
                    <a:pt x="551946" y="533367"/>
                    <a:pt x="578686" y="563932"/>
                  </a:cubicBezTo>
                  <a:cubicBezTo>
                    <a:pt x="584269" y="570307"/>
                    <a:pt x="590680" y="575562"/>
                    <a:pt x="597693" y="579624"/>
                  </a:cubicBezTo>
                  <a:cubicBezTo>
                    <a:pt x="539114" y="643031"/>
                    <a:pt x="455315" y="682813"/>
                    <a:pt x="362390" y="682813"/>
                  </a:cubicBezTo>
                  <a:cubicBezTo>
                    <a:pt x="185722" y="682813"/>
                    <a:pt x="41995" y="539077"/>
                    <a:pt x="41995" y="362409"/>
                  </a:cubicBezTo>
                  <a:cubicBezTo>
                    <a:pt x="41995" y="326324"/>
                    <a:pt x="47997" y="291625"/>
                    <a:pt x="59044" y="259229"/>
                  </a:cubicBezTo>
                  <a:close/>
                </a:path>
              </a:pathLst>
            </a:custGeom>
            <a:solidFill>
              <a:schemeClr val="bg1"/>
            </a:solidFill>
            <a:ln w="9102" cap="flat">
              <a:noFill/>
              <a:prstDash val="solid"/>
              <a:miter/>
            </a:ln>
          </p:spPr>
          <p:txBody>
            <a:bodyPr rtlCol="0" anchor="ctr"/>
            <a:lstStyle/>
            <a:p>
              <a:endParaRPr lang="lv-LV" sz="1800"/>
            </a:p>
          </p:txBody>
        </p:sp>
        <p:sp>
          <p:nvSpPr>
            <p:cNvPr id="49" name="Freeform: Shape 48">
              <a:extLst>
                <a:ext uri="{FF2B5EF4-FFF2-40B4-BE49-F238E27FC236}">
                  <a16:creationId xmlns:a16="http://schemas.microsoft.com/office/drawing/2014/main" id="{BD7E4BDD-763A-3FCB-210C-371FC7A61CFF}"/>
                </a:ext>
              </a:extLst>
            </p:cNvPr>
            <p:cNvSpPr/>
            <p:nvPr/>
          </p:nvSpPr>
          <p:spPr>
            <a:xfrm>
              <a:off x="5707680" y="3987121"/>
              <a:ext cx="815701" cy="1001851"/>
            </a:xfrm>
            <a:custGeom>
              <a:avLst/>
              <a:gdLst>
                <a:gd name="connsiteX0" fmla="*/ 681128 w 815701"/>
                <a:gd name="connsiteY0" fmla="*/ 681137 h 1001851"/>
                <a:gd name="connsiteX1" fmla="*/ 815701 w 815701"/>
                <a:gd name="connsiteY1" fmla="*/ 356252 h 1001851"/>
                <a:gd name="connsiteX2" fmla="*/ 695636 w 815701"/>
                <a:gd name="connsiteY2" fmla="*/ 46558 h 1001851"/>
                <a:gd name="connsiteX3" fmla="*/ 712494 w 815701"/>
                <a:gd name="connsiteY3" fmla="*/ 29700 h 1001851"/>
                <a:gd name="connsiteX4" fmla="*/ 682795 w 815701"/>
                <a:gd name="connsiteY4" fmla="*/ 0 h 1001851"/>
                <a:gd name="connsiteX5" fmla="*/ 620080 w 815701"/>
                <a:gd name="connsiteY5" fmla="*/ 62715 h 1001851"/>
                <a:gd name="connsiteX6" fmla="*/ 649780 w 815701"/>
                <a:gd name="connsiteY6" fmla="*/ 92415 h 1001851"/>
                <a:gd name="connsiteX7" fmla="*/ 665918 w 815701"/>
                <a:gd name="connsiteY7" fmla="*/ 76276 h 1001851"/>
                <a:gd name="connsiteX8" fmla="*/ 773706 w 815701"/>
                <a:gd name="connsiteY8" fmla="*/ 356252 h 1001851"/>
                <a:gd name="connsiteX9" fmla="*/ 651428 w 815701"/>
                <a:gd name="connsiteY9" fmla="*/ 651446 h 1001851"/>
                <a:gd name="connsiteX10" fmla="*/ 76431 w 815701"/>
                <a:gd name="connsiteY10" fmla="*/ 666073 h 1001851"/>
                <a:gd name="connsiteX11" fmla="*/ 92415 w 815701"/>
                <a:gd name="connsiteY11" fmla="*/ 650089 h 1001851"/>
                <a:gd name="connsiteX12" fmla="*/ 62715 w 815701"/>
                <a:gd name="connsiteY12" fmla="*/ 620389 h 1001851"/>
                <a:gd name="connsiteX13" fmla="*/ 0 w 815701"/>
                <a:gd name="connsiteY13" fmla="*/ 683113 h 1001851"/>
                <a:gd name="connsiteX14" fmla="*/ 29700 w 815701"/>
                <a:gd name="connsiteY14" fmla="*/ 712813 h 1001851"/>
                <a:gd name="connsiteX15" fmla="*/ 46713 w 815701"/>
                <a:gd name="connsiteY15" fmla="*/ 695800 h 1001851"/>
                <a:gd name="connsiteX16" fmla="*/ 335250 w 815701"/>
                <a:gd name="connsiteY16" fmla="*/ 815237 h 1001851"/>
                <a:gd name="connsiteX17" fmla="*/ 335250 w 815701"/>
                <a:gd name="connsiteY17" fmla="*/ 959847 h 1001851"/>
                <a:gd name="connsiteX18" fmla="*/ 242653 w 815701"/>
                <a:gd name="connsiteY18" fmla="*/ 959847 h 1001851"/>
                <a:gd name="connsiteX19" fmla="*/ 242653 w 815701"/>
                <a:gd name="connsiteY19" fmla="*/ 1001851 h 1001851"/>
                <a:gd name="connsiteX20" fmla="*/ 469869 w 815701"/>
                <a:gd name="connsiteY20" fmla="*/ 1001851 h 1001851"/>
                <a:gd name="connsiteX21" fmla="*/ 469869 w 815701"/>
                <a:gd name="connsiteY21" fmla="*/ 959847 h 1001851"/>
                <a:gd name="connsiteX22" fmla="*/ 377254 w 815701"/>
                <a:gd name="connsiteY22" fmla="*/ 959847 h 1001851"/>
                <a:gd name="connsiteX23" fmla="*/ 377254 w 815701"/>
                <a:gd name="connsiteY23" fmla="*/ 815228 h 1001851"/>
                <a:gd name="connsiteX24" fmla="*/ 681137 w 815701"/>
                <a:gd name="connsiteY24" fmla="*/ 681146 h 1001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15701" h="1001851">
                  <a:moveTo>
                    <a:pt x="681128" y="681137"/>
                  </a:moveTo>
                  <a:cubicBezTo>
                    <a:pt x="767914" y="594360"/>
                    <a:pt x="815701" y="478976"/>
                    <a:pt x="815701" y="356252"/>
                  </a:cubicBezTo>
                  <a:cubicBezTo>
                    <a:pt x="815701" y="240549"/>
                    <a:pt x="773214" y="131386"/>
                    <a:pt x="695636" y="46558"/>
                  </a:cubicBezTo>
                  <a:lnTo>
                    <a:pt x="712494" y="29700"/>
                  </a:lnTo>
                  <a:lnTo>
                    <a:pt x="682795" y="0"/>
                  </a:lnTo>
                  <a:lnTo>
                    <a:pt x="620080" y="62715"/>
                  </a:lnTo>
                  <a:lnTo>
                    <a:pt x="649780" y="92415"/>
                  </a:lnTo>
                  <a:lnTo>
                    <a:pt x="665918" y="76276"/>
                  </a:lnTo>
                  <a:cubicBezTo>
                    <a:pt x="735582" y="153153"/>
                    <a:pt x="773706" y="251770"/>
                    <a:pt x="773706" y="356252"/>
                  </a:cubicBezTo>
                  <a:cubicBezTo>
                    <a:pt x="773706" y="467765"/>
                    <a:pt x="730281" y="572593"/>
                    <a:pt x="651428" y="651446"/>
                  </a:cubicBezTo>
                  <a:cubicBezTo>
                    <a:pt x="493694" y="809180"/>
                    <a:pt x="240103" y="814053"/>
                    <a:pt x="76431" y="666073"/>
                  </a:cubicBezTo>
                  <a:lnTo>
                    <a:pt x="92415" y="650089"/>
                  </a:lnTo>
                  <a:lnTo>
                    <a:pt x="62715" y="620389"/>
                  </a:lnTo>
                  <a:lnTo>
                    <a:pt x="0" y="683113"/>
                  </a:lnTo>
                  <a:lnTo>
                    <a:pt x="29700" y="712813"/>
                  </a:lnTo>
                  <a:lnTo>
                    <a:pt x="46713" y="695800"/>
                  </a:lnTo>
                  <a:cubicBezTo>
                    <a:pt x="126377" y="768579"/>
                    <a:pt x="227462" y="810419"/>
                    <a:pt x="335250" y="815237"/>
                  </a:cubicBezTo>
                  <a:lnTo>
                    <a:pt x="335250" y="959847"/>
                  </a:lnTo>
                  <a:lnTo>
                    <a:pt x="242653" y="959847"/>
                  </a:lnTo>
                  <a:lnTo>
                    <a:pt x="242653" y="1001851"/>
                  </a:lnTo>
                  <a:lnTo>
                    <a:pt x="469869" y="1001851"/>
                  </a:lnTo>
                  <a:lnTo>
                    <a:pt x="469869" y="959847"/>
                  </a:lnTo>
                  <a:lnTo>
                    <a:pt x="377254" y="959847"/>
                  </a:lnTo>
                  <a:lnTo>
                    <a:pt x="377254" y="815228"/>
                  </a:lnTo>
                  <a:cubicBezTo>
                    <a:pt x="492091" y="810091"/>
                    <a:pt x="599324" y="762959"/>
                    <a:pt x="681137" y="681146"/>
                  </a:cubicBezTo>
                  <a:close/>
                </a:path>
              </a:pathLst>
            </a:custGeom>
            <a:solidFill>
              <a:schemeClr val="bg1"/>
            </a:solidFill>
            <a:ln w="9102" cap="flat">
              <a:noFill/>
              <a:prstDash val="solid"/>
              <a:miter/>
            </a:ln>
          </p:spPr>
          <p:txBody>
            <a:bodyPr rtlCol="0" anchor="ctr"/>
            <a:lstStyle/>
            <a:p>
              <a:endParaRPr lang="lv-LV" sz="1800"/>
            </a:p>
          </p:txBody>
        </p:sp>
      </p:grpSp>
      <p:grpSp>
        <p:nvGrpSpPr>
          <p:cNvPr id="50" name="Graphic 5">
            <a:extLst>
              <a:ext uri="{FF2B5EF4-FFF2-40B4-BE49-F238E27FC236}">
                <a16:creationId xmlns:a16="http://schemas.microsoft.com/office/drawing/2014/main" id="{714A63B9-0114-DAAB-0A45-291BC3FBC251}"/>
              </a:ext>
            </a:extLst>
          </p:cNvPr>
          <p:cNvGrpSpPr/>
          <p:nvPr/>
        </p:nvGrpSpPr>
        <p:grpSpPr>
          <a:xfrm>
            <a:off x="2395366" y="5525617"/>
            <a:ext cx="918334" cy="938744"/>
            <a:chOff x="2395366" y="5525617"/>
            <a:chExt cx="918334" cy="938744"/>
          </a:xfrm>
          <a:solidFill>
            <a:schemeClr val="bg1"/>
          </a:solidFill>
          <a:effectLst>
            <a:glow rad="101600">
              <a:schemeClr val="accent2">
                <a:satMod val="175000"/>
                <a:alpha val="40000"/>
              </a:schemeClr>
            </a:glow>
          </a:effectLst>
        </p:grpSpPr>
        <p:sp>
          <p:nvSpPr>
            <p:cNvPr id="51" name="Freeform: Shape 50">
              <a:extLst>
                <a:ext uri="{FF2B5EF4-FFF2-40B4-BE49-F238E27FC236}">
                  <a16:creationId xmlns:a16="http://schemas.microsoft.com/office/drawing/2014/main" id="{1EC50672-FE04-77C0-2C95-583D60A9C59C}"/>
                </a:ext>
              </a:extLst>
            </p:cNvPr>
            <p:cNvSpPr/>
            <p:nvPr/>
          </p:nvSpPr>
          <p:spPr>
            <a:xfrm>
              <a:off x="2395366" y="5525617"/>
              <a:ext cx="918334" cy="938744"/>
            </a:xfrm>
            <a:custGeom>
              <a:avLst/>
              <a:gdLst>
                <a:gd name="connsiteX0" fmla="*/ 887724 w 918334"/>
                <a:gd name="connsiteY0" fmla="*/ 0 h 938744"/>
                <a:gd name="connsiteX1" fmla="*/ 30611 w 918334"/>
                <a:gd name="connsiteY1" fmla="*/ 0 h 938744"/>
                <a:gd name="connsiteX2" fmla="*/ 0 w 918334"/>
                <a:gd name="connsiteY2" fmla="*/ 30611 h 938744"/>
                <a:gd name="connsiteX3" fmla="*/ 0 w 918334"/>
                <a:gd name="connsiteY3" fmla="*/ 908134 h 938744"/>
                <a:gd name="connsiteX4" fmla="*/ 30611 w 918334"/>
                <a:gd name="connsiteY4" fmla="*/ 938745 h 938744"/>
                <a:gd name="connsiteX5" fmla="*/ 887724 w 918334"/>
                <a:gd name="connsiteY5" fmla="*/ 938745 h 938744"/>
                <a:gd name="connsiteX6" fmla="*/ 918335 w 918334"/>
                <a:gd name="connsiteY6" fmla="*/ 908134 h 938744"/>
                <a:gd name="connsiteX7" fmla="*/ 918335 w 918334"/>
                <a:gd name="connsiteY7" fmla="*/ 30611 h 938744"/>
                <a:gd name="connsiteX8" fmla="*/ 887724 w 918334"/>
                <a:gd name="connsiteY8" fmla="*/ 0 h 938744"/>
                <a:gd name="connsiteX9" fmla="*/ 61221 w 918334"/>
                <a:gd name="connsiteY9" fmla="*/ 244893 h 938744"/>
                <a:gd name="connsiteX10" fmla="*/ 122442 w 918334"/>
                <a:gd name="connsiteY10" fmla="*/ 244893 h 938744"/>
                <a:gd name="connsiteX11" fmla="*/ 122442 w 918334"/>
                <a:gd name="connsiteY11" fmla="*/ 306115 h 938744"/>
                <a:gd name="connsiteX12" fmla="*/ 61221 w 918334"/>
                <a:gd name="connsiteY12" fmla="*/ 306115 h 938744"/>
                <a:gd name="connsiteX13" fmla="*/ 61221 w 918334"/>
                <a:gd name="connsiteY13" fmla="*/ 244893 h 938744"/>
                <a:gd name="connsiteX14" fmla="*/ 61221 w 918334"/>
                <a:gd name="connsiteY14" fmla="*/ 367336 h 938744"/>
                <a:gd name="connsiteX15" fmla="*/ 122442 w 918334"/>
                <a:gd name="connsiteY15" fmla="*/ 367336 h 938744"/>
                <a:gd name="connsiteX16" fmla="*/ 122442 w 918334"/>
                <a:gd name="connsiteY16" fmla="*/ 571409 h 938744"/>
                <a:gd name="connsiteX17" fmla="*/ 61221 w 918334"/>
                <a:gd name="connsiteY17" fmla="*/ 571409 h 938744"/>
                <a:gd name="connsiteX18" fmla="*/ 61221 w 918334"/>
                <a:gd name="connsiteY18" fmla="*/ 367336 h 938744"/>
                <a:gd name="connsiteX19" fmla="*/ 61221 w 918334"/>
                <a:gd name="connsiteY19" fmla="*/ 632630 h 938744"/>
                <a:gd name="connsiteX20" fmla="*/ 122442 w 918334"/>
                <a:gd name="connsiteY20" fmla="*/ 632630 h 938744"/>
                <a:gd name="connsiteX21" fmla="*/ 122442 w 918334"/>
                <a:gd name="connsiteY21" fmla="*/ 693851 h 938744"/>
                <a:gd name="connsiteX22" fmla="*/ 61221 w 918334"/>
                <a:gd name="connsiteY22" fmla="*/ 693851 h 938744"/>
                <a:gd name="connsiteX23" fmla="*/ 61221 w 918334"/>
                <a:gd name="connsiteY23" fmla="*/ 632630 h 938744"/>
                <a:gd name="connsiteX24" fmla="*/ 857113 w 918334"/>
                <a:gd name="connsiteY24" fmla="*/ 877524 h 938744"/>
                <a:gd name="connsiteX25" fmla="*/ 61221 w 918334"/>
                <a:gd name="connsiteY25" fmla="*/ 877524 h 938744"/>
                <a:gd name="connsiteX26" fmla="*/ 61221 w 918334"/>
                <a:gd name="connsiteY26" fmla="*/ 755081 h 938744"/>
                <a:gd name="connsiteX27" fmla="*/ 122442 w 918334"/>
                <a:gd name="connsiteY27" fmla="*/ 755081 h 938744"/>
                <a:gd name="connsiteX28" fmla="*/ 122442 w 918334"/>
                <a:gd name="connsiteY28" fmla="*/ 785692 h 938744"/>
                <a:gd name="connsiteX29" fmla="*/ 153053 w 918334"/>
                <a:gd name="connsiteY29" fmla="*/ 816303 h 938744"/>
                <a:gd name="connsiteX30" fmla="*/ 765273 w 918334"/>
                <a:gd name="connsiteY30" fmla="*/ 816303 h 938744"/>
                <a:gd name="connsiteX31" fmla="*/ 795883 w 918334"/>
                <a:gd name="connsiteY31" fmla="*/ 785692 h 938744"/>
                <a:gd name="connsiteX32" fmla="*/ 795883 w 918334"/>
                <a:gd name="connsiteY32" fmla="*/ 153062 h 938744"/>
                <a:gd name="connsiteX33" fmla="*/ 765273 w 918334"/>
                <a:gd name="connsiteY33" fmla="*/ 122451 h 938744"/>
                <a:gd name="connsiteX34" fmla="*/ 153053 w 918334"/>
                <a:gd name="connsiteY34" fmla="*/ 122451 h 938744"/>
                <a:gd name="connsiteX35" fmla="*/ 122442 w 918334"/>
                <a:gd name="connsiteY35" fmla="*/ 153062 h 938744"/>
                <a:gd name="connsiteX36" fmla="*/ 122442 w 918334"/>
                <a:gd name="connsiteY36" fmla="*/ 183672 h 938744"/>
                <a:gd name="connsiteX37" fmla="*/ 61221 w 918334"/>
                <a:gd name="connsiteY37" fmla="*/ 183672 h 938744"/>
                <a:gd name="connsiteX38" fmla="*/ 61221 w 918334"/>
                <a:gd name="connsiteY38" fmla="*/ 61230 h 938744"/>
                <a:gd name="connsiteX39" fmla="*/ 857113 w 918334"/>
                <a:gd name="connsiteY39" fmla="*/ 61230 h 938744"/>
                <a:gd name="connsiteX40" fmla="*/ 857113 w 918334"/>
                <a:gd name="connsiteY40" fmla="*/ 877532 h 938744"/>
                <a:gd name="connsiteX41" fmla="*/ 857113 w 918334"/>
                <a:gd name="connsiteY41" fmla="*/ 877532 h 938744"/>
                <a:gd name="connsiteX42" fmla="*/ 183663 w 918334"/>
                <a:gd name="connsiteY42" fmla="*/ 755081 h 938744"/>
                <a:gd name="connsiteX43" fmla="*/ 183663 w 918334"/>
                <a:gd name="connsiteY43" fmla="*/ 183672 h 938744"/>
                <a:gd name="connsiteX44" fmla="*/ 734662 w 918334"/>
                <a:gd name="connsiteY44" fmla="*/ 183672 h 938744"/>
                <a:gd name="connsiteX45" fmla="*/ 734662 w 918334"/>
                <a:gd name="connsiteY45" fmla="*/ 755081 h 938744"/>
                <a:gd name="connsiteX46" fmla="*/ 183663 w 918334"/>
                <a:gd name="connsiteY46" fmla="*/ 755081 h 938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918334" h="938744">
                  <a:moveTo>
                    <a:pt x="887724" y="0"/>
                  </a:moveTo>
                  <a:lnTo>
                    <a:pt x="30611" y="0"/>
                  </a:lnTo>
                  <a:cubicBezTo>
                    <a:pt x="13707" y="0"/>
                    <a:pt x="0" y="13707"/>
                    <a:pt x="0" y="30611"/>
                  </a:cubicBezTo>
                  <a:lnTo>
                    <a:pt x="0" y="908134"/>
                  </a:lnTo>
                  <a:cubicBezTo>
                    <a:pt x="0" y="925038"/>
                    <a:pt x="13707" y="938745"/>
                    <a:pt x="30611" y="938745"/>
                  </a:cubicBezTo>
                  <a:lnTo>
                    <a:pt x="887724" y="938745"/>
                  </a:lnTo>
                  <a:cubicBezTo>
                    <a:pt x="904628" y="938745"/>
                    <a:pt x="918335" y="925038"/>
                    <a:pt x="918335" y="908134"/>
                  </a:cubicBezTo>
                  <a:lnTo>
                    <a:pt x="918335" y="30611"/>
                  </a:lnTo>
                  <a:cubicBezTo>
                    <a:pt x="918335" y="13707"/>
                    <a:pt x="904628" y="0"/>
                    <a:pt x="887724" y="0"/>
                  </a:cubicBezTo>
                  <a:close/>
                  <a:moveTo>
                    <a:pt x="61221" y="244893"/>
                  </a:moveTo>
                  <a:lnTo>
                    <a:pt x="122442" y="244893"/>
                  </a:lnTo>
                  <a:lnTo>
                    <a:pt x="122442" y="306115"/>
                  </a:lnTo>
                  <a:lnTo>
                    <a:pt x="61221" y="306115"/>
                  </a:lnTo>
                  <a:lnTo>
                    <a:pt x="61221" y="244893"/>
                  </a:lnTo>
                  <a:close/>
                  <a:moveTo>
                    <a:pt x="61221" y="367336"/>
                  </a:moveTo>
                  <a:lnTo>
                    <a:pt x="122442" y="367336"/>
                  </a:lnTo>
                  <a:lnTo>
                    <a:pt x="122442" y="571409"/>
                  </a:lnTo>
                  <a:lnTo>
                    <a:pt x="61221" y="571409"/>
                  </a:lnTo>
                  <a:lnTo>
                    <a:pt x="61221" y="367336"/>
                  </a:lnTo>
                  <a:close/>
                  <a:moveTo>
                    <a:pt x="61221" y="632630"/>
                  </a:moveTo>
                  <a:lnTo>
                    <a:pt x="122442" y="632630"/>
                  </a:lnTo>
                  <a:lnTo>
                    <a:pt x="122442" y="693851"/>
                  </a:lnTo>
                  <a:lnTo>
                    <a:pt x="61221" y="693851"/>
                  </a:lnTo>
                  <a:lnTo>
                    <a:pt x="61221" y="632630"/>
                  </a:lnTo>
                  <a:close/>
                  <a:moveTo>
                    <a:pt x="857113" y="877524"/>
                  </a:moveTo>
                  <a:lnTo>
                    <a:pt x="61221" y="877524"/>
                  </a:lnTo>
                  <a:lnTo>
                    <a:pt x="61221" y="755081"/>
                  </a:lnTo>
                  <a:lnTo>
                    <a:pt x="122442" y="755081"/>
                  </a:lnTo>
                  <a:lnTo>
                    <a:pt x="122442" y="785692"/>
                  </a:lnTo>
                  <a:cubicBezTo>
                    <a:pt x="122442" y="802596"/>
                    <a:pt x="136149" y="816303"/>
                    <a:pt x="153053" y="816303"/>
                  </a:cubicBezTo>
                  <a:lnTo>
                    <a:pt x="765273" y="816303"/>
                  </a:lnTo>
                  <a:cubicBezTo>
                    <a:pt x="782176" y="816303"/>
                    <a:pt x="795883" y="802596"/>
                    <a:pt x="795883" y="785692"/>
                  </a:cubicBezTo>
                  <a:lnTo>
                    <a:pt x="795883" y="153062"/>
                  </a:lnTo>
                  <a:cubicBezTo>
                    <a:pt x="795883" y="136158"/>
                    <a:pt x="782176" y="122451"/>
                    <a:pt x="765273" y="122451"/>
                  </a:cubicBezTo>
                  <a:lnTo>
                    <a:pt x="153053" y="122451"/>
                  </a:lnTo>
                  <a:cubicBezTo>
                    <a:pt x="136149" y="122451"/>
                    <a:pt x="122442" y="136158"/>
                    <a:pt x="122442" y="153062"/>
                  </a:cubicBezTo>
                  <a:lnTo>
                    <a:pt x="122442" y="183672"/>
                  </a:lnTo>
                  <a:lnTo>
                    <a:pt x="61221" y="183672"/>
                  </a:lnTo>
                  <a:lnTo>
                    <a:pt x="61221" y="61230"/>
                  </a:lnTo>
                  <a:lnTo>
                    <a:pt x="857113" y="61230"/>
                  </a:lnTo>
                  <a:lnTo>
                    <a:pt x="857113" y="877532"/>
                  </a:lnTo>
                  <a:lnTo>
                    <a:pt x="857113" y="877532"/>
                  </a:lnTo>
                  <a:close/>
                  <a:moveTo>
                    <a:pt x="183663" y="755081"/>
                  </a:moveTo>
                  <a:lnTo>
                    <a:pt x="183663" y="183672"/>
                  </a:lnTo>
                  <a:lnTo>
                    <a:pt x="734662" y="183672"/>
                  </a:lnTo>
                  <a:lnTo>
                    <a:pt x="734662" y="755081"/>
                  </a:lnTo>
                  <a:lnTo>
                    <a:pt x="183663" y="755081"/>
                  </a:lnTo>
                  <a:close/>
                </a:path>
              </a:pathLst>
            </a:custGeom>
            <a:solidFill>
              <a:schemeClr val="bg1"/>
            </a:solidFill>
            <a:ln w="9102" cap="flat">
              <a:noFill/>
              <a:prstDash val="solid"/>
              <a:miter/>
            </a:ln>
          </p:spPr>
          <p:txBody>
            <a:bodyPr rtlCol="0" anchor="ctr"/>
            <a:lstStyle/>
            <a:p>
              <a:endParaRPr lang="lv-LV" sz="1800"/>
            </a:p>
          </p:txBody>
        </p:sp>
        <p:sp>
          <p:nvSpPr>
            <p:cNvPr id="52" name="Freeform: Shape 51">
              <a:extLst>
                <a:ext uri="{FF2B5EF4-FFF2-40B4-BE49-F238E27FC236}">
                  <a16:creationId xmlns:a16="http://schemas.microsoft.com/office/drawing/2014/main" id="{18328FEE-09F1-403A-905E-03770992A6B8}"/>
                </a:ext>
              </a:extLst>
            </p:cNvPr>
            <p:cNvSpPr/>
            <p:nvPr/>
          </p:nvSpPr>
          <p:spPr>
            <a:xfrm>
              <a:off x="2640259" y="5780711"/>
              <a:ext cx="428547" cy="428547"/>
            </a:xfrm>
            <a:custGeom>
              <a:avLst/>
              <a:gdLst>
                <a:gd name="connsiteX0" fmla="*/ 397937 w 428547"/>
                <a:gd name="connsiteY0" fmla="*/ 122442 h 428547"/>
                <a:gd name="connsiteX1" fmla="*/ 306105 w 428547"/>
                <a:gd name="connsiteY1" fmla="*/ 122442 h 428547"/>
                <a:gd name="connsiteX2" fmla="*/ 306105 w 428547"/>
                <a:gd name="connsiteY2" fmla="*/ 30610 h 428547"/>
                <a:gd name="connsiteX3" fmla="*/ 275495 w 428547"/>
                <a:gd name="connsiteY3" fmla="*/ 0 h 428547"/>
                <a:gd name="connsiteX4" fmla="*/ 153053 w 428547"/>
                <a:gd name="connsiteY4" fmla="*/ 0 h 428547"/>
                <a:gd name="connsiteX5" fmla="*/ 122442 w 428547"/>
                <a:gd name="connsiteY5" fmla="*/ 30610 h 428547"/>
                <a:gd name="connsiteX6" fmla="*/ 122442 w 428547"/>
                <a:gd name="connsiteY6" fmla="*/ 122442 h 428547"/>
                <a:gd name="connsiteX7" fmla="*/ 30611 w 428547"/>
                <a:gd name="connsiteY7" fmla="*/ 122442 h 428547"/>
                <a:gd name="connsiteX8" fmla="*/ 0 w 428547"/>
                <a:gd name="connsiteY8" fmla="*/ 153053 h 428547"/>
                <a:gd name="connsiteX9" fmla="*/ 0 w 428547"/>
                <a:gd name="connsiteY9" fmla="*/ 275495 h 428547"/>
                <a:gd name="connsiteX10" fmla="*/ 30611 w 428547"/>
                <a:gd name="connsiteY10" fmla="*/ 306105 h 428547"/>
                <a:gd name="connsiteX11" fmla="*/ 122442 w 428547"/>
                <a:gd name="connsiteY11" fmla="*/ 306105 h 428547"/>
                <a:gd name="connsiteX12" fmla="*/ 122442 w 428547"/>
                <a:gd name="connsiteY12" fmla="*/ 397937 h 428547"/>
                <a:gd name="connsiteX13" fmla="*/ 153053 w 428547"/>
                <a:gd name="connsiteY13" fmla="*/ 428547 h 428547"/>
                <a:gd name="connsiteX14" fmla="*/ 275495 w 428547"/>
                <a:gd name="connsiteY14" fmla="*/ 428547 h 428547"/>
                <a:gd name="connsiteX15" fmla="*/ 306105 w 428547"/>
                <a:gd name="connsiteY15" fmla="*/ 397937 h 428547"/>
                <a:gd name="connsiteX16" fmla="*/ 306105 w 428547"/>
                <a:gd name="connsiteY16" fmla="*/ 306105 h 428547"/>
                <a:gd name="connsiteX17" fmla="*/ 397937 w 428547"/>
                <a:gd name="connsiteY17" fmla="*/ 306105 h 428547"/>
                <a:gd name="connsiteX18" fmla="*/ 428548 w 428547"/>
                <a:gd name="connsiteY18" fmla="*/ 275495 h 428547"/>
                <a:gd name="connsiteX19" fmla="*/ 428548 w 428547"/>
                <a:gd name="connsiteY19" fmla="*/ 153053 h 428547"/>
                <a:gd name="connsiteX20" fmla="*/ 397937 w 428547"/>
                <a:gd name="connsiteY20" fmla="*/ 122442 h 428547"/>
                <a:gd name="connsiteX21" fmla="*/ 367326 w 428547"/>
                <a:gd name="connsiteY21" fmla="*/ 244884 h 428547"/>
                <a:gd name="connsiteX22" fmla="*/ 275495 w 428547"/>
                <a:gd name="connsiteY22" fmla="*/ 244884 h 428547"/>
                <a:gd name="connsiteX23" fmla="*/ 244884 w 428547"/>
                <a:gd name="connsiteY23" fmla="*/ 275495 h 428547"/>
                <a:gd name="connsiteX24" fmla="*/ 244884 w 428547"/>
                <a:gd name="connsiteY24" fmla="*/ 367326 h 428547"/>
                <a:gd name="connsiteX25" fmla="*/ 183663 w 428547"/>
                <a:gd name="connsiteY25" fmla="*/ 367326 h 428547"/>
                <a:gd name="connsiteX26" fmla="*/ 183663 w 428547"/>
                <a:gd name="connsiteY26" fmla="*/ 275495 h 428547"/>
                <a:gd name="connsiteX27" fmla="*/ 153053 w 428547"/>
                <a:gd name="connsiteY27" fmla="*/ 244884 h 428547"/>
                <a:gd name="connsiteX28" fmla="*/ 61221 w 428547"/>
                <a:gd name="connsiteY28" fmla="*/ 244884 h 428547"/>
                <a:gd name="connsiteX29" fmla="*/ 61221 w 428547"/>
                <a:gd name="connsiteY29" fmla="*/ 183663 h 428547"/>
                <a:gd name="connsiteX30" fmla="*/ 153053 w 428547"/>
                <a:gd name="connsiteY30" fmla="*/ 183663 h 428547"/>
                <a:gd name="connsiteX31" fmla="*/ 183663 w 428547"/>
                <a:gd name="connsiteY31" fmla="*/ 153053 h 428547"/>
                <a:gd name="connsiteX32" fmla="*/ 183663 w 428547"/>
                <a:gd name="connsiteY32" fmla="*/ 61221 h 428547"/>
                <a:gd name="connsiteX33" fmla="*/ 244884 w 428547"/>
                <a:gd name="connsiteY33" fmla="*/ 61221 h 428547"/>
                <a:gd name="connsiteX34" fmla="*/ 244884 w 428547"/>
                <a:gd name="connsiteY34" fmla="*/ 153053 h 428547"/>
                <a:gd name="connsiteX35" fmla="*/ 275495 w 428547"/>
                <a:gd name="connsiteY35" fmla="*/ 183663 h 428547"/>
                <a:gd name="connsiteX36" fmla="*/ 367326 w 428547"/>
                <a:gd name="connsiteY36" fmla="*/ 183663 h 428547"/>
                <a:gd name="connsiteX37" fmla="*/ 367326 w 428547"/>
                <a:gd name="connsiteY37" fmla="*/ 244884 h 428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28547" h="428547">
                  <a:moveTo>
                    <a:pt x="397937" y="122442"/>
                  </a:moveTo>
                  <a:lnTo>
                    <a:pt x="306105" y="122442"/>
                  </a:lnTo>
                  <a:lnTo>
                    <a:pt x="306105" y="30610"/>
                  </a:lnTo>
                  <a:cubicBezTo>
                    <a:pt x="306105" y="13706"/>
                    <a:pt x="292399" y="0"/>
                    <a:pt x="275495" y="0"/>
                  </a:cubicBezTo>
                  <a:lnTo>
                    <a:pt x="153053" y="0"/>
                  </a:lnTo>
                  <a:cubicBezTo>
                    <a:pt x="136149" y="0"/>
                    <a:pt x="122442" y="13706"/>
                    <a:pt x="122442" y="30610"/>
                  </a:cubicBezTo>
                  <a:lnTo>
                    <a:pt x="122442" y="122442"/>
                  </a:lnTo>
                  <a:lnTo>
                    <a:pt x="30611" y="122442"/>
                  </a:lnTo>
                  <a:cubicBezTo>
                    <a:pt x="13707" y="122442"/>
                    <a:pt x="0" y="136149"/>
                    <a:pt x="0" y="153053"/>
                  </a:cubicBezTo>
                  <a:lnTo>
                    <a:pt x="0" y="275495"/>
                  </a:lnTo>
                  <a:cubicBezTo>
                    <a:pt x="0" y="292398"/>
                    <a:pt x="13707" y="306105"/>
                    <a:pt x="30611" y="306105"/>
                  </a:cubicBezTo>
                  <a:lnTo>
                    <a:pt x="122442" y="306105"/>
                  </a:lnTo>
                  <a:lnTo>
                    <a:pt x="122442" y="397937"/>
                  </a:lnTo>
                  <a:cubicBezTo>
                    <a:pt x="122442" y="414840"/>
                    <a:pt x="136149" y="428547"/>
                    <a:pt x="153053" y="428547"/>
                  </a:cubicBezTo>
                  <a:lnTo>
                    <a:pt x="275495" y="428547"/>
                  </a:lnTo>
                  <a:cubicBezTo>
                    <a:pt x="292399" y="428547"/>
                    <a:pt x="306105" y="414840"/>
                    <a:pt x="306105" y="397937"/>
                  </a:cubicBezTo>
                  <a:lnTo>
                    <a:pt x="306105" y="306105"/>
                  </a:lnTo>
                  <a:lnTo>
                    <a:pt x="397937" y="306105"/>
                  </a:lnTo>
                  <a:cubicBezTo>
                    <a:pt x="414841" y="306105"/>
                    <a:pt x="428548" y="292398"/>
                    <a:pt x="428548" y="275495"/>
                  </a:cubicBezTo>
                  <a:lnTo>
                    <a:pt x="428548" y="153053"/>
                  </a:lnTo>
                  <a:cubicBezTo>
                    <a:pt x="428548" y="136149"/>
                    <a:pt x="414841" y="122442"/>
                    <a:pt x="397937" y="122442"/>
                  </a:cubicBezTo>
                  <a:close/>
                  <a:moveTo>
                    <a:pt x="367326" y="244884"/>
                  </a:moveTo>
                  <a:lnTo>
                    <a:pt x="275495" y="244884"/>
                  </a:lnTo>
                  <a:cubicBezTo>
                    <a:pt x="258591" y="244884"/>
                    <a:pt x="244884" y="258591"/>
                    <a:pt x="244884" y="275495"/>
                  </a:cubicBezTo>
                  <a:lnTo>
                    <a:pt x="244884" y="367326"/>
                  </a:lnTo>
                  <a:lnTo>
                    <a:pt x="183663" y="367326"/>
                  </a:lnTo>
                  <a:lnTo>
                    <a:pt x="183663" y="275495"/>
                  </a:lnTo>
                  <a:cubicBezTo>
                    <a:pt x="183663" y="258591"/>
                    <a:pt x="169956" y="244884"/>
                    <a:pt x="153053" y="244884"/>
                  </a:cubicBezTo>
                  <a:lnTo>
                    <a:pt x="61221" y="244884"/>
                  </a:lnTo>
                  <a:lnTo>
                    <a:pt x="61221" y="183663"/>
                  </a:lnTo>
                  <a:lnTo>
                    <a:pt x="153053" y="183663"/>
                  </a:lnTo>
                  <a:cubicBezTo>
                    <a:pt x="169956" y="183663"/>
                    <a:pt x="183663" y="169956"/>
                    <a:pt x="183663" y="153053"/>
                  </a:cubicBezTo>
                  <a:lnTo>
                    <a:pt x="183663" y="61221"/>
                  </a:lnTo>
                  <a:lnTo>
                    <a:pt x="244884" y="61221"/>
                  </a:lnTo>
                  <a:lnTo>
                    <a:pt x="244884" y="153053"/>
                  </a:lnTo>
                  <a:cubicBezTo>
                    <a:pt x="244884" y="169956"/>
                    <a:pt x="258591" y="183663"/>
                    <a:pt x="275495" y="183663"/>
                  </a:cubicBezTo>
                  <a:lnTo>
                    <a:pt x="367326" y="183663"/>
                  </a:lnTo>
                  <a:lnTo>
                    <a:pt x="367326" y="244884"/>
                  </a:lnTo>
                  <a:close/>
                </a:path>
              </a:pathLst>
            </a:custGeom>
            <a:solidFill>
              <a:schemeClr val="bg1"/>
            </a:solidFill>
            <a:ln w="9102" cap="flat">
              <a:noFill/>
              <a:prstDash val="solid"/>
              <a:miter/>
            </a:ln>
          </p:spPr>
          <p:txBody>
            <a:bodyPr rtlCol="0" anchor="ctr"/>
            <a:lstStyle/>
            <a:p>
              <a:endParaRPr lang="lv-LV" sz="1800"/>
            </a:p>
          </p:txBody>
        </p:sp>
      </p:grpSp>
      <p:sp>
        <p:nvSpPr>
          <p:cNvPr id="53" name="Freeform: Shape 52">
            <a:extLst>
              <a:ext uri="{FF2B5EF4-FFF2-40B4-BE49-F238E27FC236}">
                <a16:creationId xmlns:a16="http://schemas.microsoft.com/office/drawing/2014/main" id="{916101F8-CFEB-BB08-77FF-3ACC562A79F3}"/>
              </a:ext>
            </a:extLst>
          </p:cNvPr>
          <p:cNvSpPr/>
          <p:nvPr/>
        </p:nvSpPr>
        <p:spPr>
          <a:xfrm>
            <a:off x="2376723" y="3968219"/>
            <a:ext cx="955620" cy="1033513"/>
          </a:xfrm>
          <a:custGeom>
            <a:avLst/>
            <a:gdLst>
              <a:gd name="connsiteX0" fmla="*/ 955302 w 955619"/>
              <a:gd name="connsiteY0" fmla="*/ 169888 h 1033513"/>
              <a:gd name="connsiteX1" fmla="*/ 905666 w 955619"/>
              <a:gd name="connsiteY1" fmla="*/ 68849 h 1033513"/>
              <a:gd name="connsiteX2" fmla="*/ 905520 w 955619"/>
              <a:gd name="connsiteY2" fmla="*/ 68685 h 1033513"/>
              <a:gd name="connsiteX3" fmla="*/ 841567 w 955619"/>
              <a:gd name="connsiteY3" fmla="*/ 20578 h 1033513"/>
              <a:gd name="connsiteX4" fmla="*/ 840902 w 955619"/>
              <a:gd name="connsiteY4" fmla="*/ 20287 h 1033513"/>
              <a:gd name="connsiteX5" fmla="*/ 751402 w 955619"/>
              <a:gd name="connsiteY5" fmla="*/ 4 h 1033513"/>
              <a:gd name="connsiteX6" fmla="*/ 624679 w 955619"/>
              <a:gd name="connsiteY6" fmla="*/ 43256 h 1033513"/>
              <a:gd name="connsiteX7" fmla="*/ 624433 w 955619"/>
              <a:gd name="connsiteY7" fmla="*/ 43448 h 1033513"/>
              <a:gd name="connsiteX8" fmla="*/ 569669 w 955619"/>
              <a:gd name="connsiteY8" fmla="*/ 107556 h 1033513"/>
              <a:gd name="connsiteX9" fmla="*/ 569669 w 955619"/>
              <a:gd name="connsiteY9" fmla="*/ 107556 h 1033513"/>
              <a:gd name="connsiteX10" fmla="*/ 569332 w 955619"/>
              <a:gd name="connsiteY10" fmla="*/ 108148 h 1033513"/>
              <a:gd name="connsiteX11" fmla="*/ 544114 w 955619"/>
              <a:gd name="connsiteY11" fmla="*/ 207293 h 1033513"/>
              <a:gd name="connsiteX12" fmla="*/ 545234 w 955619"/>
              <a:gd name="connsiteY12" fmla="*/ 228914 h 1033513"/>
              <a:gd name="connsiteX13" fmla="*/ 555890 w 955619"/>
              <a:gd name="connsiteY13" fmla="*/ 244615 h 1033513"/>
              <a:gd name="connsiteX14" fmla="*/ 567657 w 955619"/>
              <a:gd name="connsiteY14" fmla="*/ 249534 h 1033513"/>
              <a:gd name="connsiteX15" fmla="*/ 663905 w 955619"/>
              <a:gd name="connsiteY15" fmla="*/ 360719 h 1033513"/>
              <a:gd name="connsiteX16" fmla="*/ 612493 w 955619"/>
              <a:gd name="connsiteY16" fmla="*/ 399390 h 1033513"/>
              <a:gd name="connsiteX17" fmla="*/ 613368 w 955619"/>
              <a:gd name="connsiteY17" fmla="*/ 427750 h 1033513"/>
              <a:gd name="connsiteX18" fmla="*/ 641729 w 955619"/>
              <a:gd name="connsiteY18" fmla="*/ 426876 h 1033513"/>
              <a:gd name="connsiteX19" fmla="*/ 665226 w 955619"/>
              <a:gd name="connsiteY19" fmla="*/ 406594 h 1033513"/>
              <a:gd name="connsiteX20" fmla="*/ 744289 w 955619"/>
              <a:gd name="connsiteY20" fmla="*/ 466221 h 1033513"/>
              <a:gd name="connsiteX21" fmla="*/ 747285 w 955619"/>
              <a:gd name="connsiteY21" fmla="*/ 466221 h 1033513"/>
              <a:gd name="connsiteX22" fmla="*/ 825665 w 955619"/>
              <a:gd name="connsiteY22" fmla="*/ 402641 h 1033513"/>
              <a:gd name="connsiteX23" fmla="*/ 895147 w 955619"/>
              <a:gd name="connsiteY23" fmla="*/ 527151 h 1033513"/>
              <a:gd name="connsiteX24" fmla="*/ 895147 w 955619"/>
              <a:gd name="connsiteY24" fmla="*/ 735577 h 1033513"/>
              <a:gd name="connsiteX25" fmla="*/ 712640 w 955619"/>
              <a:gd name="connsiteY25" fmla="*/ 854003 h 1033513"/>
              <a:gd name="connsiteX26" fmla="*/ 706729 w 955619"/>
              <a:gd name="connsiteY26" fmla="*/ 881754 h 1033513"/>
              <a:gd name="connsiteX27" fmla="*/ 723578 w 955619"/>
              <a:gd name="connsiteY27" fmla="*/ 890898 h 1033513"/>
              <a:gd name="connsiteX28" fmla="*/ 734480 w 955619"/>
              <a:gd name="connsiteY28" fmla="*/ 887664 h 1033513"/>
              <a:gd name="connsiteX29" fmla="*/ 926131 w 955619"/>
              <a:gd name="connsiteY29" fmla="*/ 763310 h 1033513"/>
              <a:gd name="connsiteX30" fmla="*/ 935275 w 955619"/>
              <a:gd name="connsiteY30" fmla="*/ 746479 h 1033513"/>
              <a:gd name="connsiteX31" fmla="*/ 935275 w 955619"/>
              <a:gd name="connsiteY31" fmla="*/ 527151 h 1033513"/>
              <a:gd name="connsiteX32" fmla="*/ 832915 w 955619"/>
              <a:gd name="connsiteY32" fmla="*/ 360619 h 1033513"/>
              <a:gd name="connsiteX33" fmla="*/ 938380 w 955619"/>
              <a:gd name="connsiteY33" fmla="*/ 201528 h 1033513"/>
              <a:gd name="connsiteX34" fmla="*/ 952907 w 955619"/>
              <a:gd name="connsiteY34" fmla="*/ 183577 h 1033513"/>
              <a:gd name="connsiteX35" fmla="*/ 955293 w 955619"/>
              <a:gd name="connsiteY35" fmla="*/ 169906 h 1033513"/>
              <a:gd name="connsiteX36" fmla="*/ 747303 w 955619"/>
              <a:gd name="connsiteY36" fmla="*/ 426075 h 1033513"/>
              <a:gd name="connsiteX37" fmla="*/ 744307 w 955619"/>
              <a:gd name="connsiteY37" fmla="*/ 426075 h 1033513"/>
              <a:gd name="connsiteX38" fmla="*/ 700008 w 955619"/>
              <a:gd name="connsiteY38" fmla="*/ 375246 h 1033513"/>
              <a:gd name="connsiteX39" fmla="*/ 699981 w 955619"/>
              <a:gd name="connsiteY39" fmla="*/ 374216 h 1033513"/>
              <a:gd name="connsiteX40" fmla="*/ 748497 w 955619"/>
              <a:gd name="connsiteY40" fmla="*/ 380473 h 1033513"/>
              <a:gd name="connsiteX41" fmla="*/ 790064 w 955619"/>
              <a:gd name="connsiteY41" fmla="*/ 375874 h 1033513"/>
              <a:gd name="connsiteX42" fmla="*/ 747303 w 955619"/>
              <a:gd name="connsiteY42" fmla="*/ 426075 h 1033513"/>
              <a:gd name="connsiteX43" fmla="*/ 748497 w 955619"/>
              <a:gd name="connsiteY43" fmla="*/ 340345 h 1033513"/>
              <a:gd name="connsiteX44" fmla="*/ 610845 w 955619"/>
              <a:gd name="connsiteY44" fmla="*/ 250280 h 1033513"/>
              <a:gd name="connsiteX45" fmla="*/ 664516 w 955619"/>
              <a:gd name="connsiteY45" fmla="*/ 189651 h 1033513"/>
              <a:gd name="connsiteX46" fmla="*/ 700791 w 955619"/>
              <a:gd name="connsiteY46" fmla="*/ 191965 h 1033513"/>
              <a:gd name="connsiteX47" fmla="*/ 816138 w 955619"/>
              <a:gd name="connsiteY47" fmla="*/ 167028 h 1033513"/>
              <a:gd name="connsiteX48" fmla="*/ 888097 w 955619"/>
              <a:gd name="connsiteY48" fmla="*/ 221036 h 1033513"/>
              <a:gd name="connsiteX49" fmla="*/ 895493 w 955619"/>
              <a:gd name="connsiteY49" fmla="*/ 220663 h 1033513"/>
              <a:gd name="connsiteX50" fmla="*/ 748506 w 955619"/>
              <a:gd name="connsiteY50" fmla="*/ 340354 h 1033513"/>
              <a:gd name="connsiteX51" fmla="*/ 888088 w 955619"/>
              <a:gd name="connsiteY51" fmla="*/ 180899 h 1033513"/>
              <a:gd name="connsiteX52" fmla="*/ 853297 w 955619"/>
              <a:gd name="connsiteY52" fmla="*/ 146117 h 1033513"/>
              <a:gd name="connsiteX53" fmla="*/ 853297 w 955619"/>
              <a:gd name="connsiteY53" fmla="*/ 134951 h 1033513"/>
              <a:gd name="connsiteX54" fmla="*/ 842942 w 955619"/>
              <a:gd name="connsiteY54" fmla="*/ 117392 h 1033513"/>
              <a:gd name="connsiteX55" fmla="*/ 822559 w 955619"/>
              <a:gd name="connsiteY55" fmla="*/ 117957 h 1033513"/>
              <a:gd name="connsiteX56" fmla="*/ 700791 w 955619"/>
              <a:gd name="connsiteY56" fmla="*/ 151837 h 1033513"/>
              <a:gd name="connsiteX57" fmla="*/ 649579 w 955619"/>
              <a:gd name="connsiteY57" fmla="*/ 146399 h 1033513"/>
              <a:gd name="connsiteX58" fmla="*/ 632730 w 955619"/>
              <a:gd name="connsiteY58" fmla="*/ 150388 h 1033513"/>
              <a:gd name="connsiteX59" fmla="*/ 625262 w 955619"/>
              <a:gd name="connsiteY59" fmla="*/ 166008 h 1033513"/>
              <a:gd name="connsiteX60" fmla="*/ 625262 w 955619"/>
              <a:gd name="connsiteY60" fmla="*/ 178176 h 1033513"/>
              <a:gd name="connsiteX61" fmla="*/ 590471 w 955619"/>
              <a:gd name="connsiteY61" fmla="*/ 212958 h 1033513"/>
              <a:gd name="connsiteX62" fmla="*/ 586573 w 955619"/>
              <a:gd name="connsiteY62" fmla="*/ 212739 h 1033513"/>
              <a:gd name="connsiteX63" fmla="*/ 585681 w 955619"/>
              <a:gd name="connsiteY63" fmla="*/ 212630 h 1033513"/>
              <a:gd name="connsiteX64" fmla="*/ 584342 w 955619"/>
              <a:gd name="connsiteY64" fmla="*/ 212420 h 1033513"/>
              <a:gd name="connsiteX65" fmla="*/ 584260 w 955619"/>
              <a:gd name="connsiteY65" fmla="*/ 207274 h 1033513"/>
              <a:gd name="connsiteX66" fmla="*/ 604460 w 955619"/>
              <a:gd name="connsiteY66" fmla="*/ 127556 h 1033513"/>
              <a:gd name="connsiteX67" fmla="*/ 604615 w 955619"/>
              <a:gd name="connsiteY67" fmla="*/ 127292 h 1033513"/>
              <a:gd name="connsiteX68" fmla="*/ 649115 w 955619"/>
              <a:gd name="connsiteY68" fmla="*/ 75087 h 1033513"/>
              <a:gd name="connsiteX69" fmla="*/ 649251 w 955619"/>
              <a:gd name="connsiteY69" fmla="*/ 74987 h 1033513"/>
              <a:gd name="connsiteX70" fmla="*/ 751420 w 955619"/>
              <a:gd name="connsiteY70" fmla="*/ 40123 h 1033513"/>
              <a:gd name="connsiteX71" fmla="*/ 823561 w 955619"/>
              <a:gd name="connsiteY71" fmla="*/ 56453 h 1033513"/>
              <a:gd name="connsiteX72" fmla="*/ 825292 w 955619"/>
              <a:gd name="connsiteY72" fmla="*/ 57236 h 1033513"/>
              <a:gd name="connsiteX73" fmla="*/ 875247 w 955619"/>
              <a:gd name="connsiteY73" fmla="*/ 95005 h 1033513"/>
              <a:gd name="connsiteX74" fmla="*/ 875602 w 955619"/>
              <a:gd name="connsiteY74" fmla="*/ 95406 h 1033513"/>
              <a:gd name="connsiteX75" fmla="*/ 914163 w 955619"/>
              <a:gd name="connsiteY75" fmla="*/ 169032 h 1033513"/>
              <a:gd name="connsiteX76" fmla="*/ 888097 w 955619"/>
              <a:gd name="connsiteY76" fmla="*/ 180881 h 1033513"/>
              <a:gd name="connsiteX77" fmla="*/ 577602 w 955619"/>
              <a:gd name="connsiteY77" fmla="*/ 694284 h 1033513"/>
              <a:gd name="connsiteX78" fmla="*/ 653659 w 955619"/>
              <a:gd name="connsiteY78" fmla="*/ 561604 h 1033513"/>
              <a:gd name="connsiteX79" fmla="*/ 636510 w 955619"/>
              <a:gd name="connsiteY79" fmla="*/ 491066 h 1033513"/>
              <a:gd name="connsiteX80" fmla="*/ 635162 w 955619"/>
              <a:gd name="connsiteY80" fmla="*/ 488535 h 1033513"/>
              <a:gd name="connsiteX81" fmla="*/ 499833 w 955619"/>
              <a:gd name="connsiteY81" fmla="*/ 407796 h 1033513"/>
              <a:gd name="connsiteX82" fmla="*/ 364494 w 955619"/>
              <a:gd name="connsiteY82" fmla="*/ 488571 h 1033513"/>
              <a:gd name="connsiteX83" fmla="*/ 363183 w 955619"/>
              <a:gd name="connsiteY83" fmla="*/ 491039 h 1033513"/>
              <a:gd name="connsiteX84" fmla="*/ 346015 w 955619"/>
              <a:gd name="connsiteY84" fmla="*/ 561614 h 1033513"/>
              <a:gd name="connsiteX85" fmla="*/ 422036 w 955619"/>
              <a:gd name="connsiteY85" fmla="*/ 694275 h 1033513"/>
              <a:gd name="connsiteX86" fmla="*/ 330131 w 955619"/>
              <a:gd name="connsiteY86" fmla="*/ 844995 h 1033513"/>
              <a:gd name="connsiteX87" fmla="*/ 330131 w 955619"/>
              <a:gd name="connsiteY87" fmla="*/ 918175 h 1033513"/>
              <a:gd name="connsiteX88" fmla="*/ 339421 w 955619"/>
              <a:gd name="connsiteY88" fmla="*/ 935106 h 1033513"/>
              <a:gd name="connsiteX89" fmla="*/ 489058 w 955619"/>
              <a:gd name="connsiteY89" fmla="*/ 1030371 h 1033513"/>
              <a:gd name="connsiteX90" fmla="*/ 499833 w 955619"/>
              <a:gd name="connsiteY90" fmla="*/ 1033513 h 1033513"/>
              <a:gd name="connsiteX91" fmla="*/ 510552 w 955619"/>
              <a:gd name="connsiteY91" fmla="*/ 1030408 h 1033513"/>
              <a:gd name="connsiteX92" fmla="*/ 660545 w 955619"/>
              <a:gd name="connsiteY92" fmla="*/ 935643 h 1033513"/>
              <a:gd name="connsiteX93" fmla="*/ 669889 w 955619"/>
              <a:gd name="connsiteY93" fmla="*/ 918585 h 1033513"/>
              <a:gd name="connsiteX94" fmla="*/ 669534 w 955619"/>
              <a:gd name="connsiteY94" fmla="*/ 844904 h 1033513"/>
              <a:gd name="connsiteX95" fmla="*/ 577593 w 955619"/>
              <a:gd name="connsiteY95" fmla="*/ 694293 h 1033513"/>
              <a:gd name="connsiteX96" fmla="*/ 499833 w 955619"/>
              <a:gd name="connsiteY96" fmla="*/ 447924 h 1033513"/>
              <a:gd name="connsiteX97" fmla="*/ 586928 w 955619"/>
              <a:gd name="connsiteY97" fmla="*/ 488607 h 1033513"/>
              <a:gd name="connsiteX98" fmla="*/ 499842 w 955619"/>
              <a:gd name="connsiteY98" fmla="*/ 500393 h 1033513"/>
              <a:gd name="connsiteX99" fmla="*/ 412746 w 955619"/>
              <a:gd name="connsiteY99" fmla="*/ 488607 h 1033513"/>
              <a:gd name="connsiteX100" fmla="*/ 499842 w 955619"/>
              <a:gd name="connsiteY100" fmla="*/ 447924 h 1033513"/>
              <a:gd name="connsiteX101" fmla="*/ 386143 w 955619"/>
              <a:gd name="connsiteY101" fmla="*/ 561614 h 1033513"/>
              <a:gd name="connsiteX102" fmla="*/ 392409 w 955619"/>
              <a:gd name="connsiteY102" fmla="*/ 524373 h 1033513"/>
              <a:gd name="connsiteX103" fmla="*/ 499842 w 955619"/>
              <a:gd name="connsiteY103" fmla="*/ 540530 h 1033513"/>
              <a:gd name="connsiteX104" fmla="*/ 607265 w 955619"/>
              <a:gd name="connsiteY104" fmla="*/ 524373 h 1033513"/>
              <a:gd name="connsiteX105" fmla="*/ 613531 w 955619"/>
              <a:gd name="connsiteY105" fmla="*/ 561614 h 1033513"/>
              <a:gd name="connsiteX106" fmla="*/ 499842 w 955619"/>
              <a:gd name="connsiteY106" fmla="*/ 675303 h 1033513"/>
              <a:gd name="connsiteX107" fmla="*/ 386152 w 955619"/>
              <a:gd name="connsiteY107" fmla="*/ 561614 h 1033513"/>
              <a:gd name="connsiteX108" fmla="*/ 535443 w 955619"/>
              <a:gd name="connsiteY108" fmla="*/ 711269 h 1033513"/>
              <a:gd name="connsiteX109" fmla="*/ 501226 w 955619"/>
              <a:gd name="connsiteY109" fmla="*/ 743082 h 1033513"/>
              <a:gd name="connsiteX110" fmla="*/ 498785 w 955619"/>
              <a:gd name="connsiteY110" fmla="*/ 743082 h 1033513"/>
              <a:gd name="connsiteX111" fmla="*/ 462819 w 955619"/>
              <a:gd name="connsiteY111" fmla="*/ 710923 h 1033513"/>
              <a:gd name="connsiteX112" fmla="*/ 499833 w 955619"/>
              <a:gd name="connsiteY112" fmla="*/ 715422 h 1033513"/>
              <a:gd name="connsiteX113" fmla="*/ 535452 w 955619"/>
              <a:gd name="connsiteY113" fmla="*/ 711260 h 1033513"/>
              <a:gd name="connsiteX114" fmla="*/ 499869 w 955619"/>
              <a:gd name="connsiteY114" fmla="*/ 989678 h 1033513"/>
              <a:gd name="connsiteX115" fmla="*/ 370259 w 955619"/>
              <a:gd name="connsiteY115" fmla="*/ 907164 h 1033513"/>
              <a:gd name="connsiteX116" fmla="*/ 370259 w 955619"/>
              <a:gd name="connsiteY116" fmla="*/ 844995 h 1033513"/>
              <a:gd name="connsiteX117" fmla="*/ 428639 w 955619"/>
              <a:gd name="connsiteY117" fmla="*/ 736843 h 1033513"/>
              <a:gd name="connsiteX118" fmla="*/ 498785 w 955619"/>
              <a:gd name="connsiteY118" fmla="*/ 783210 h 1033513"/>
              <a:gd name="connsiteX119" fmla="*/ 501226 w 955619"/>
              <a:gd name="connsiteY119" fmla="*/ 783210 h 1033513"/>
              <a:gd name="connsiteX120" fmla="*/ 569833 w 955619"/>
              <a:gd name="connsiteY120" fmla="*/ 736124 h 1033513"/>
              <a:gd name="connsiteX121" fmla="*/ 629397 w 955619"/>
              <a:gd name="connsiteY121" fmla="*/ 845087 h 1033513"/>
              <a:gd name="connsiteX122" fmla="*/ 629697 w 955619"/>
              <a:gd name="connsiteY122" fmla="*/ 907647 h 1033513"/>
              <a:gd name="connsiteX123" fmla="*/ 499869 w 955619"/>
              <a:gd name="connsiteY123" fmla="*/ 989669 h 1033513"/>
              <a:gd name="connsiteX124" fmla="*/ 355742 w 955619"/>
              <a:gd name="connsiteY124" fmla="*/ 451075 h 1033513"/>
              <a:gd name="connsiteX125" fmla="*/ 349294 w 955619"/>
              <a:gd name="connsiteY125" fmla="*/ 423443 h 1033513"/>
              <a:gd name="connsiteX126" fmla="*/ 330350 w 955619"/>
              <a:gd name="connsiteY126" fmla="*/ 413133 h 1033513"/>
              <a:gd name="connsiteX127" fmla="*/ 394494 w 955619"/>
              <a:gd name="connsiteY127" fmla="*/ 359589 h 1033513"/>
              <a:gd name="connsiteX128" fmla="*/ 417373 w 955619"/>
              <a:gd name="connsiteY128" fmla="*/ 363433 h 1033513"/>
              <a:gd name="connsiteX129" fmla="*/ 487301 w 955619"/>
              <a:gd name="connsiteY129" fmla="*/ 293505 h 1033513"/>
              <a:gd name="connsiteX130" fmla="*/ 487301 w 955619"/>
              <a:gd name="connsiteY130" fmla="*/ 243641 h 1033513"/>
              <a:gd name="connsiteX131" fmla="*/ 419121 w 955619"/>
              <a:gd name="connsiteY131" fmla="*/ 74605 h 1033513"/>
              <a:gd name="connsiteX132" fmla="*/ 253391 w 955619"/>
              <a:gd name="connsiteY132" fmla="*/ 205 h 1033513"/>
              <a:gd name="connsiteX133" fmla="*/ 253373 w 955619"/>
              <a:gd name="connsiteY133" fmla="*/ 205 h 1033513"/>
              <a:gd name="connsiteX134" fmla="*/ 237780 w 955619"/>
              <a:gd name="connsiteY134" fmla="*/ 68 h 1033513"/>
              <a:gd name="connsiteX135" fmla="*/ 71112 w 955619"/>
              <a:gd name="connsiteY135" fmla="*/ 71581 h 1033513"/>
              <a:gd name="connsiteX136" fmla="*/ 0 w 955619"/>
              <a:gd name="connsiteY136" fmla="*/ 243641 h 1033513"/>
              <a:gd name="connsiteX137" fmla="*/ 0 w 955619"/>
              <a:gd name="connsiteY137" fmla="*/ 293505 h 1033513"/>
              <a:gd name="connsiteX138" fmla="*/ 69928 w 955619"/>
              <a:gd name="connsiteY138" fmla="*/ 363433 h 1033513"/>
              <a:gd name="connsiteX139" fmla="*/ 92797 w 955619"/>
              <a:gd name="connsiteY139" fmla="*/ 359589 h 1033513"/>
              <a:gd name="connsiteX140" fmla="*/ 164583 w 955619"/>
              <a:gd name="connsiteY140" fmla="*/ 416821 h 1033513"/>
              <a:gd name="connsiteX141" fmla="*/ 64372 w 955619"/>
              <a:gd name="connsiteY141" fmla="*/ 582215 h 1033513"/>
              <a:gd name="connsiteX142" fmla="*/ 64372 w 955619"/>
              <a:gd name="connsiteY142" fmla="*/ 746461 h 1033513"/>
              <a:gd name="connsiteX143" fmla="*/ 73516 w 955619"/>
              <a:gd name="connsiteY143" fmla="*/ 763291 h 1033513"/>
              <a:gd name="connsiteX144" fmla="*/ 255549 w 955619"/>
              <a:gd name="connsiteY144" fmla="*/ 881407 h 1033513"/>
              <a:gd name="connsiteX145" fmla="*/ 266451 w 955619"/>
              <a:gd name="connsiteY145" fmla="*/ 884641 h 1033513"/>
              <a:gd name="connsiteX146" fmla="*/ 283300 w 955619"/>
              <a:gd name="connsiteY146" fmla="*/ 875497 h 1033513"/>
              <a:gd name="connsiteX147" fmla="*/ 277389 w 955619"/>
              <a:gd name="connsiteY147" fmla="*/ 847746 h 1033513"/>
              <a:gd name="connsiteX148" fmla="*/ 104500 w 955619"/>
              <a:gd name="connsiteY148" fmla="*/ 735568 h 1033513"/>
              <a:gd name="connsiteX149" fmla="*/ 104500 w 955619"/>
              <a:gd name="connsiteY149" fmla="*/ 582224 h 1033513"/>
              <a:gd name="connsiteX150" fmla="*/ 162333 w 955619"/>
              <a:gd name="connsiteY150" fmla="*/ 465665 h 1033513"/>
              <a:gd name="connsiteX151" fmla="*/ 241915 w 955619"/>
              <a:gd name="connsiteY151" fmla="*/ 528790 h 1033513"/>
              <a:gd name="connsiteX152" fmla="*/ 244912 w 955619"/>
              <a:gd name="connsiteY152" fmla="*/ 528790 h 1033513"/>
              <a:gd name="connsiteX153" fmla="*/ 324548 w 955619"/>
              <a:gd name="connsiteY153" fmla="*/ 455392 h 1033513"/>
              <a:gd name="connsiteX154" fmla="*/ 328109 w 955619"/>
              <a:gd name="connsiteY154" fmla="*/ 457532 h 1033513"/>
              <a:gd name="connsiteX155" fmla="*/ 355751 w 955619"/>
              <a:gd name="connsiteY155" fmla="*/ 451084 h 1033513"/>
              <a:gd name="connsiteX156" fmla="*/ 119546 w 955619"/>
              <a:gd name="connsiteY156" fmla="*/ 170717 h 1033513"/>
              <a:gd name="connsiteX157" fmla="*/ 99719 w 955619"/>
              <a:gd name="connsiteY157" fmla="*/ 243641 h 1033513"/>
              <a:gd name="connsiteX158" fmla="*/ 99719 w 955619"/>
              <a:gd name="connsiteY158" fmla="*/ 293505 h 1033513"/>
              <a:gd name="connsiteX159" fmla="*/ 88289 w 955619"/>
              <a:gd name="connsiteY159" fmla="*/ 316948 h 1033513"/>
              <a:gd name="connsiteX160" fmla="*/ 86577 w 955619"/>
              <a:gd name="connsiteY160" fmla="*/ 318196 h 1033513"/>
              <a:gd name="connsiteX161" fmla="*/ 69919 w 955619"/>
              <a:gd name="connsiteY161" fmla="*/ 323296 h 1033513"/>
              <a:gd name="connsiteX162" fmla="*/ 40119 w 955619"/>
              <a:gd name="connsiteY162" fmla="*/ 293496 h 1033513"/>
              <a:gd name="connsiteX163" fmla="*/ 40119 w 955619"/>
              <a:gd name="connsiteY163" fmla="*/ 243632 h 1033513"/>
              <a:gd name="connsiteX164" fmla="*/ 238728 w 955619"/>
              <a:gd name="connsiteY164" fmla="*/ 40178 h 1033513"/>
              <a:gd name="connsiteX165" fmla="*/ 251806 w 955619"/>
              <a:gd name="connsiteY165" fmla="*/ 40296 h 1033513"/>
              <a:gd name="connsiteX166" fmla="*/ 447154 w 955619"/>
              <a:gd name="connsiteY166" fmla="*/ 243632 h 1033513"/>
              <a:gd name="connsiteX167" fmla="*/ 447154 w 955619"/>
              <a:gd name="connsiteY167" fmla="*/ 293496 h 1033513"/>
              <a:gd name="connsiteX168" fmla="*/ 417354 w 955619"/>
              <a:gd name="connsiteY168" fmla="*/ 323296 h 1033513"/>
              <a:gd name="connsiteX169" fmla="*/ 400688 w 955619"/>
              <a:gd name="connsiteY169" fmla="*/ 318186 h 1033513"/>
              <a:gd name="connsiteX170" fmla="*/ 398984 w 955619"/>
              <a:gd name="connsiteY170" fmla="*/ 316948 h 1033513"/>
              <a:gd name="connsiteX171" fmla="*/ 387554 w 955619"/>
              <a:gd name="connsiteY171" fmla="*/ 293496 h 1033513"/>
              <a:gd name="connsiteX172" fmla="*/ 387554 w 955619"/>
              <a:gd name="connsiteY172" fmla="*/ 243632 h 1033513"/>
              <a:gd name="connsiteX173" fmla="*/ 264821 w 955619"/>
              <a:gd name="connsiteY173" fmla="*/ 101262 h 1033513"/>
              <a:gd name="connsiteX174" fmla="*/ 249384 w 955619"/>
              <a:gd name="connsiteY174" fmla="*/ 105425 h 1033513"/>
              <a:gd name="connsiteX175" fmla="*/ 241888 w 955619"/>
              <a:gd name="connsiteY175" fmla="*/ 119541 h 1033513"/>
              <a:gd name="connsiteX176" fmla="*/ 234311 w 955619"/>
              <a:gd name="connsiteY176" fmla="*/ 160817 h 1033513"/>
              <a:gd name="connsiteX177" fmla="*/ 136841 w 955619"/>
              <a:gd name="connsiteY177" fmla="*/ 160817 h 1033513"/>
              <a:gd name="connsiteX178" fmla="*/ 119555 w 955619"/>
              <a:gd name="connsiteY178" fmla="*/ 170698 h 1033513"/>
              <a:gd name="connsiteX179" fmla="*/ 244912 w 955619"/>
              <a:gd name="connsiteY179" fmla="*/ 488653 h 1033513"/>
              <a:gd name="connsiteX180" fmla="*/ 241915 w 955619"/>
              <a:gd name="connsiteY180" fmla="*/ 488653 h 1033513"/>
              <a:gd name="connsiteX181" fmla="*/ 196969 w 955619"/>
              <a:gd name="connsiteY181" fmla="*/ 433060 h 1033513"/>
              <a:gd name="connsiteX182" fmla="*/ 196323 w 955619"/>
              <a:gd name="connsiteY182" fmla="*/ 427996 h 1033513"/>
              <a:gd name="connsiteX183" fmla="*/ 243646 w 955619"/>
              <a:gd name="connsiteY183" fmla="*/ 433889 h 1033513"/>
              <a:gd name="connsiteX184" fmla="*/ 288528 w 955619"/>
              <a:gd name="connsiteY184" fmla="*/ 428598 h 1033513"/>
              <a:gd name="connsiteX185" fmla="*/ 244912 w 955619"/>
              <a:gd name="connsiteY185" fmla="*/ 488653 h 1033513"/>
              <a:gd name="connsiteX186" fmla="*/ 243646 w 955619"/>
              <a:gd name="connsiteY186" fmla="*/ 393752 h 1033513"/>
              <a:gd name="connsiteX187" fmla="*/ 125357 w 955619"/>
              <a:gd name="connsiteY187" fmla="*/ 336092 h 1033513"/>
              <a:gd name="connsiteX188" fmla="*/ 139856 w 955619"/>
              <a:gd name="connsiteY188" fmla="*/ 293505 h 1033513"/>
              <a:gd name="connsiteX189" fmla="*/ 139856 w 955619"/>
              <a:gd name="connsiteY189" fmla="*/ 243641 h 1033513"/>
              <a:gd name="connsiteX190" fmla="*/ 149018 w 955619"/>
              <a:gd name="connsiteY190" fmla="*/ 200963 h 1033513"/>
              <a:gd name="connsiteX191" fmla="*/ 248801 w 955619"/>
              <a:gd name="connsiteY191" fmla="*/ 200963 h 1033513"/>
              <a:gd name="connsiteX192" fmla="*/ 267626 w 955619"/>
              <a:gd name="connsiteY192" fmla="*/ 187857 h 1033513"/>
              <a:gd name="connsiteX193" fmla="*/ 278947 w 955619"/>
              <a:gd name="connsiteY193" fmla="*/ 146035 h 1033513"/>
              <a:gd name="connsiteX194" fmla="*/ 347445 w 955619"/>
              <a:gd name="connsiteY194" fmla="*/ 243650 h 1033513"/>
              <a:gd name="connsiteX195" fmla="*/ 347445 w 955619"/>
              <a:gd name="connsiteY195" fmla="*/ 293514 h 1033513"/>
              <a:gd name="connsiteX196" fmla="*/ 361944 w 955619"/>
              <a:gd name="connsiteY196" fmla="*/ 336101 h 1033513"/>
              <a:gd name="connsiteX197" fmla="*/ 243664 w 955619"/>
              <a:gd name="connsiteY197" fmla="*/ 393761 h 1033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955619" h="1033513">
                <a:moveTo>
                  <a:pt x="955302" y="169888"/>
                </a:moveTo>
                <a:cubicBezTo>
                  <a:pt x="948453" y="132319"/>
                  <a:pt x="931286" y="97392"/>
                  <a:pt x="905666" y="68849"/>
                </a:cubicBezTo>
                <a:cubicBezTo>
                  <a:pt x="905611" y="68794"/>
                  <a:pt x="905566" y="68739"/>
                  <a:pt x="905520" y="68685"/>
                </a:cubicBezTo>
                <a:cubicBezTo>
                  <a:pt x="892396" y="53867"/>
                  <a:pt x="870647" y="33484"/>
                  <a:pt x="841567" y="20578"/>
                </a:cubicBezTo>
                <a:lnTo>
                  <a:pt x="840902" y="20287"/>
                </a:lnTo>
                <a:cubicBezTo>
                  <a:pt x="812842" y="6826"/>
                  <a:pt x="782723" y="4"/>
                  <a:pt x="751402" y="4"/>
                </a:cubicBezTo>
                <a:cubicBezTo>
                  <a:pt x="705072" y="4"/>
                  <a:pt x="661255" y="14959"/>
                  <a:pt x="624679" y="43256"/>
                </a:cubicBezTo>
                <a:cubicBezTo>
                  <a:pt x="624643" y="43284"/>
                  <a:pt x="624479" y="43411"/>
                  <a:pt x="624433" y="43448"/>
                </a:cubicBezTo>
                <a:cubicBezTo>
                  <a:pt x="592994" y="68001"/>
                  <a:pt x="572238" y="103084"/>
                  <a:pt x="569669" y="107556"/>
                </a:cubicBezTo>
                <a:lnTo>
                  <a:pt x="569669" y="107556"/>
                </a:lnTo>
                <a:cubicBezTo>
                  <a:pt x="569551" y="107747"/>
                  <a:pt x="569442" y="107947"/>
                  <a:pt x="569332" y="108148"/>
                </a:cubicBezTo>
                <a:cubicBezTo>
                  <a:pt x="552839" y="138394"/>
                  <a:pt x="544114" y="172675"/>
                  <a:pt x="544114" y="207293"/>
                </a:cubicBezTo>
                <a:cubicBezTo>
                  <a:pt x="544114" y="214479"/>
                  <a:pt x="544487" y="221755"/>
                  <a:pt x="545234" y="228914"/>
                </a:cubicBezTo>
                <a:cubicBezTo>
                  <a:pt x="545926" y="235599"/>
                  <a:pt x="549933" y="241501"/>
                  <a:pt x="555890" y="244615"/>
                </a:cubicBezTo>
                <a:cubicBezTo>
                  <a:pt x="559660" y="246592"/>
                  <a:pt x="563604" y="248231"/>
                  <a:pt x="567657" y="249534"/>
                </a:cubicBezTo>
                <a:cubicBezTo>
                  <a:pt x="583804" y="298960"/>
                  <a:pt x="619069" y="338487"/>
                  <a:pt x="663905" y="360719"/>
                </a:cubicBezTo>
                <a:cubicBezTo>
                  <a:pt x="644688" y="370537"/>
                  <a:pt x="627421" y="383515"/>
                  <a:pt x="612493" y="399390"/>
                </a:cubicBezTo>
                <a:cubicBezTo>
                  <a:pt x="604897" y="407459"/>
                  <a:pt x="605289" y="420164"/>
                  <a:pt x="613368" y="427750"/>
                </a:cubicBezTo>
                <a:cubicBezTo>
                  <a:pt x="621437" y="435337"/>
                  <a:pt x="634142" y="434955"/>
                  <a:pt x="641729" y="426876"/>
                </a:cubicBezTo>
                <a:cubicBezTo>
                  <a:pt x="648905" y="419244"/>
                  <a:pt x="656756" y="412468"/>
                  <a:pt x="665226" y="406594"/>
                </a:cubicBezTo>
                <a:cubicBezTo>
                  <a:pt x="677376" y="441011"/>
                  <a:pt x="708678" y="466221"/>
                  <a:pt x="744289" y="466221"/>
                </a:cubicBezTo>
                <a:lnTo>
                  <a:pt x="747285" y="466221"/>
                </a:lnTo>
                <a:cubicBezTo>
                  <a:pt x="782951" y="466221"/>
                  <a:pt x="814235" y="439199"/>
                  <a:pt x="825665" y="402641"/>
                </a:cubicBezTo>
                <a:cubicBezTo>
                  <a:pt x="868033" y="429199"/>
                  <a:pt x="895147" y="476531"/>
                  <a:pt x="895147" y="527151"/>
                </a:cubicBezTo>
                <a:lnTo>
                  <a:pt x="895147" y="735577"/>
                </a:lnTo>
                <a:lnTo>
                  <a:pt x="712640" y="854003"/>
                </a:lnTo>
                <a:cubicBezTo>
                  <a:pt x="703341" y="860032"/>
                  <a:pt x="700700" y="872464"/>
                  <a:pt x="706729" y="881754"/>
                </a:cubicBezTo>
                <a:cubicBezTo>
                  <a:pt x="710573" y="887674"/>
                  <a:pt x="717012" y="890898"/>
                  <a:pt x="723578" y="890898"/>
                </a:cubicBezTo>
                <a:cubicBezTo>
                  <a:pt x="727321" y="890898"/>
                  <a:pt x="731110" y="889850"/>
                  <a:pt x="734480" y="887664"/>
                </a:cubicBezTo>
                <a:lnTo>
                  <a:pt x="926131" y="763310"/>
                </a:lnTo>
                <a:cubicBezTo>
                  <a:pt x="931832" y="759612"/>
                  <a:pt x="935275" y="753273"/>
                  <a:pt x="935275" y="746479"/>
                </a:cubicBezTo>
                <a:lnTo>
                  <a:pt x="935275" y="527151"/>
                </a:lnTo>
                <a:cubicBezTo>
                  <a:pt x="935275" y="456093"/>
                  <a:pt x="895602" y="392395"/>
                  <a:pt x="832915" y="360619"/>
                </a:cubicBezTo>
                <a:cubicBezTo>
                  <a:pt x="892287" y="330983"/>
                  <a:pt x="934273" y="271182"/>
                  <a:pt x="938380" y="201528"/>
                </a:cubicBezTo>
                <a:cubicBezTo>
                  <a:pt x="944045" y="196391"/>
                  <a:pt x="948963" y="190362"/>
                  <a:pt x="952907" y="183577"/>
                </a:cubicBezTo>
                <a:cubicBezTo>
                  <a:pt x="955311" y="179451"/>
                  <a:pt x="956149" y="174606"/>
                  <a:pt x="955293" y="169906"/>
                </a:cubicBezTo>
                <a:close/>
                <a:moveTo>
                  <a:pt x="747303" y="426075"/>
                </a:moveTo>
                <a:lnTo>
                  <a:pt x="744307" y="426075"/>
                </a:lnTo>
                <a:cubicBezTo>
                  <a:pt x="720290" y="426075"/>
                  <a:pt x="700008" y="402796"/>
                  <a:pt x="700008" y="375246"/>
                </a:cubicBezTo>
                <a:cubicBezTo>
                  <a:pt x="700008" y="374899"/>
                  <a:pt x="700008" y="374562"/>
                  <a:pt x="699981" y="374216"/>
                </a:cubicBezTo>
                <a:cubicBezTo>
                  <a:pt x="715536" y="378306"/>
                  <a:pt x="731811" y="380473"/>
                  <a:pt x="748497" y="380473"/>
                </a:cubicBezTo>
                <a:cubicBezTo>
                  <a:pt x="762759" y="380473"/>
                  <a:pt x="776675" y="378879"/>
                  <a:pt x="790064" y="375874"/>
                </a:cubicBezTo>
                <a:cubicBezTo>
                  <a:pt x="788497" y="403005"/>
                  <a:pt x="769189" y="426075"/>
                  <a:pt x="747303" y="426075"/>
                </a:cubicBezTo>
                <a:close/>
                <a:moveTo>
                  <a:pt x="748497" y="340345"/>
                </a:moveTo>
                <a:cubicBezTo>
                  <a:pt x="687995" y="340345"/>
                  <a:pt x="634342" y="304307"/>
                  <a:pt x="610845" y="250280"/>
                </a:cubicBezTo>
                <a:cubicBezTo>
                  <a:pt x="638705" y="242402"/>
                  <a:pt x="660017" y="218759"/>
                  <a:pt x="664516" y="189651"/>
                </a:cubicBezTo>
                <a:cubicBezTo>
                  <a:pt x="676483" y="191190"/>
                  <a:pt x="688623" y="191965"/>
                  <a:pt x="700791" y="191965"/>
                </a:cubicBezTo>
                <a:cubicBezTo>
                  <a:pt x="741602" y="191965"/>
                  <a:pt x="780919" y="183413"/>
                  <a:pt x="816138" y="167028"/>
                </a:cubicBezTo>
                <a:cubicBezTo>
                  <a:pt x="825210" y="198194"/>
                  <a:pt x="854035" y="221036"/>
                  <a:pt x="888097" y="221036"/>
                </a:cubicBezTo>
                <a:cubicBezTo>
                  <a:pt x="890584" y="221036"/>
                  <a:pt x="893052" y="220908"/>
                  <a:pt x="895493" y="220663"/>
                </a:cubicBezTo>
                <a:cubicBezTo>
                  <a:pt x="881340" y="288833"/>
                  <a:pt x="820628" y="340354"/>
                  <a:pt x="748506" y="340354"/>
                </a:cubicBezTo>
                <a:close/>
                <a:moveTo>
                  <a:pt x="888088" y="180899"/>
                </a:moveTo>
                <a:cubicBezTo>
                  <a:pt x="868908" y="180899"/>
                  <a:pt x="853297" y="165298"/>
                  <a:pt x="853297" y="146117"/>
                </a:cubicBezTo>
                <a:lnTo>
                  <a:pt x="853297" y="134951"/>
                </a:lnTo>
                <a:cubicBezTo>
                  <a:pt x="853297" y="127647"/>
                  <a:pt x="849336" y="120926"/>
                  <a:pt x="842942" y="117392"/>
                </a:cubicBezTo>
                <a:cubicBezTo>
                  <a:pt x="836549" y="113858"/>
                  <a:pt x="828743" y="114077"/>
                  <a:pt x="822559" y="117957"/>
                </a:cubicBezTo>
                <a:cubicBezTo>
                  <a:pt x="787249" y="140124"/>
                  <a:pt x="745145" y="151837"/>
                  <a:pt x="700791" y="151837"/>
                </a:cubicBezTo>
                <a:cubicBezTo>
                  <a:pt x="683441" y="151837"/>
                  <a:pt x="666210" y="150006"/>
                  <a:pt x="649579" y="146399"/>
                </a:cubicBezTo>
                <a:cubicBezTo>
                  <a:pt x="643650" y="145115"/>
                  <a:pt x="637457" y="146582"/>
                  <a:pt x="632730" y="150388"/>
                </a:cubicBezTo>
                <a:cubicBezTo>
                  <a:pt x="628003" y="154195"/>
                  <a:pt x="625262" y="159942"/>
                  <a:pt x="625262" y="166008"/>
                </a:cubicBezTo>
                <a:lnTo>
                  <a:pt x="625262" y="178176"/>
                </a:lnTo>
                <a:cubicBezTo>
                  <a:pt x="625262" y="197356"/>
                  <a:pt x="609652" y="212958"/>
                  <a:pt x="590471" y="212958"/>
                </a:cubicBezTo>
                <a:cubicBezTo>
                  <a:pt x="589160" y="212958"/>
                  <a:pt x="587857" y="212885"/>
                  <a:pt x="586573" y="212739"/>
                </a:cubicBezTo>
                <a:cubicBezTo>
                  <a:pt x="586273" y="212693"/>
                  <a:pt x="585972" y="212657"/>
                  <a:pt x="585681" y="212630"/>
                </a:cubicBezTo>
                <a:cubicBezTo>
                  <a:pt x="585234" y="212566"/>
                  <a:pt x="584788" y="212493"/>
                  <a:pt x="584342" y="212420"/>
                </a:cubicBezTo>
                <a:cubicBezTo>
                  <a:pt x="584287" y="210699"/>
                  <a:pt x="584260" y="208987"/>
                  <a:pt x="584260" y="207274"/>
                </a:cubicBezTo>
                <a:cubicBezTo>
                  <a:pt x="584260" y="179433"/>
                  <a:pt x="591245" y="151873"/>
                  <a:pt x="604460" y="127556"/>
                </a:cubicBezTo>
                <a:cubicBezTo>
                  <a:pt x="604515" y="127456"/>
                  <a:pt x="604570" y="127365"/>
                  <a:pt x="604615" y="127292"/>
                </a:cubicBezTo>
                <a:cubicBezTo>
                  <a:pt x="604788" y="126982"/>
                  <a:pt x="622912" y="95561"/>
                  <a:pt x="649115" y="75087"/>
                </a:cubicBezTo>
                <a:cubicBezTo>
                  <a:pt x="649169" y="75042"/>
                  <a:pt x="649233" y="74996"/>
                  <a:pt x="649251" y="74987"/>
                </a:cubicBezTo>
                <a:cubicBezTo>
                  <a:pt x="678733" y="52182"/>
                  <a:pt x="714061" y="40123"/>
                  <a:pt x="751420" y="40123"/>
                </a:cubicBezTo>
                <a:cubicBezTo>
                  <a:pt x="776694" y="40123"/>
                  <a:pt x="800965" y="45615"/>
                  <a:pt x="823561" y="56453"/>
                </a:cubicBezTo>
                <a:cubicBezTo>
                  <a:pt x="823953" y="56644"/>
                  <a:pt x="824536" y="56909"/>
                  <a:pt x="825292" y="57236"/>
                </a:cubicBezTo>
                <a:cubicBezTo>
                  <a:pt x="847605" y="67145"/>
                  <a:pt x="864736" y="83193"/>
                  <a:pt x="875247" y="95005"/>
                </a:cubicBezTo>
                <a:cubicBezTo>
                  <a:pt x="875365" y="95142"/>
                  <a:pt x="875483" y="95269"/>
                  <a:pt x="875602" y="95406"/>
                </a:cubicBezTo>
                <a:cubicBezTo>
                  <a:pt x="894536" y="116417"/>
                  <a:pt x="907770" y="141727"/>
                  <a:pt x="914163" y="169032"/>
                </a:cubicBezTo>
                <a:cubicBezTo>
                  <a:pt x="907597" y="176464"/>
                  <a:pt x="898107" y="180881"/>
                  <a:pt x="888097" y="180881"/>
                </a:cubicBezTo>
                <a:close/>
                <a:moveTo>
                  <a:pt x="577602" y="694284"/>
                </a:moveTo>
                <a:cubicBezTo>
                  <a:pt x="623067" y="667525"/>
                  <a:pt x="653659" y="618071"/>
                  <a:pt x="653659" y="561604"/>
                </a:cubicBezTo>
                <a:cubicBezTo>
                  <a:pt x="653659" y="536194"/>
                  <a:pt x="647466" y="512205"/>
                  <a:pt x="636510" y="491066"/>
                </a:cubicBezTo>
                <a:cubicBezTo>
                  <a:pt x="636118" y="490183"/>
                  <a:pt x="635663" y="489336"/>
                  <a:pt x="635162" y="488535"/>
                </a:cubicBezTo>
                <a:cubicBezTo>
                  <a:pt x="609114" y="440492"/>
                  <a:pt x="558221" y="407796"/>
                  <a:pt x="499833" y="407796"/>
                </a:cubicBezTo>
                <a:cubicBezTo>
                  <a:pt x="441444" y="407796"/>
                  <a:pt x="390533" y="440501"/>
                  <a:pt x="364494" y="488571"/>
                </a:cubicBezTo>
                <a:cubicBezTo>
                  <a:pt x="364011" y="489354"/>
                  <a:pt x="363565" y="490183"/>
                  <a:pt x="363183" y="491039"/>
                </a:cubicBezTo>
                <a:cubicBezTo>
                  <a:pt x="352217" y="512187"/>
                  <a:pt x="346015" y="536194"/>
                  <a:pt x="346015" y="561614"/>
                </a:cubicBezTo>
                <a:cubicBezTo>
                  <a:pt x="346015" y="618062"/>
                  <a:pt x="376589" y="667516"/>
                  <a:pt x="422036" y="694275"/>
                </a:cubicBezTo>
                <a:cubicBezTo>
                  <a:pt x="365769" y="723364"/>
                  <a:pt x="330131" y="781097"/>
                  <a:pt x="330131" y="844995"/>
                </a:cubicBezTo>
                <a:lnTo>
                  <a:pt x="330131" y="918175"/>
                </a:lnTo>
                <a:cubicBezTo>
                  <a:pt x="330131" y="925033"/>
                  <a:pt x="333638" y="931417"/>
                  <a:pt x="339421" y="935106"/>
                </a:cubicBezTo>
                <a:lnTo>
                  <a:pt x="489058" y="1030371"/>
                </a:lnTo>
                <a:cubicBezTo>
                  <a:pt x="492346" y="1032466"/>
                  <a:pt x="496089" y="1033513"/>
                  <a:pt x="499833" y="1033513"/>
                </a:cubicBezTo>
                <a:cubicBezTo>
                  <a:pt x="503558" y="1033513"/>
                  <a:pt x="507273" y="1032484"/>
                  <a:pt x="510552" y="1030408"/>
                </a:cubicBezTo>
                <a:lnTo>
                  <a:pt x="660545" y="935643"/>
                </a:lnTo>
                <a:cubicBezTo>
                  <a:pt x="666392" y="931945"/>
                  <a:pt x="669926" y="925507"/>
                  <a:pt x="669889" y="918585"/>
                </a:cubicBezTo>
                <a:lnTo>
                  <a:pt x="669534" y="844904"/>
                </a:lnTo>
                <a:cubicBezTo>
                  <a:pt x="669224" y="780860"/>
                  <a:pt x="633623" y="723310"/>
                  <a:pt x="577593" y="694293"/>
                </a:cubicBezTo>
                <a:close/>
                <a:moveTo>
                  <a:pt x="499833" y="447924"/>
                </a:moveTo>
                <a:cubicBezTo>
                  <a:pt x="534760" y="447924"/>
                  <a:pt x="566054" y="463753"/>
                  <a:pt x="586928" y="488607"/>
                </a:cubicBezTo>
                <a:cubicBezTo>
                  <a:pt x="559888" y="496358"/>
                  <a:pt x="530243" y="500393"/>
                  <a:pt x="499842" y="500393"/>
                </a:cubicBezTo>
                <a:cubicBezTo>
                  <a:pt x="469441" y="500393"/>
                  <a:pt x="439777" y="496349"/>
                  <a:pt x="412746" y="488607"/>
                </a:cubicBezTo>
                <a:cubicBezTo>
                  <a:pt x="433621" y="463744"/>
                  <a:pt x="464914" y="447924"/>
                  <a:pt x="499842" y="447924"/>
                </a:cubicBezTo>
                <a:close/>
                <a:moveTo>
                  <a:pt x="386143" y="561614"/>
                </a:moveTo>
                <a:cubicBezTo>
                  <a:pt x="386143" y="548581"/>
                  <a:pt x="388347" y="536049"/>
                  <a:pt x="392409" y="524373"/>
                </a:cubicBezTo>
                <a:cubicBezTo>
                  <a:pt x="425515" y="534974"/>
                  <a:pt x="462264" y="540530"/>
                  <a:pt x="499842" y="540530"/>
                </a:cubicBezTo>
                <a:cubicBezTo>
                  <a:pt x="537420" y="540530"/>
                  <a:pt x="574150" y="534974"/>
                  <a:pt x="607265" y="524373"/>
                </a:cubicBezTo>
                <a:cubicBezTo>
                  <a:pt x="611328" y="536040"/>
                  <a:pt x="613531" y="548581"/>
                  <a:pt x="613531" y="561614"/>
                </a:cubicBezTo>
                <a:cubicBezTo>
                  <a:pt x="613531" y="624301"/>
                  <a:pt x="562529" y="675303"/>
                  <a:pt x="499842" y="675303"/>
                </a:cubicBezTo>
                <a:cubicBezTo>
                  <a:pt x="437154" y="675303"/>
                  <a:pt x="386152" y="624301"/>
                  <a:pt x="386152" y="561614"/>
                </a:cubicBezTo>
                <a:close/>
                <a:moveTo>
                  <a:pt x="535443" y="711269"/>
                </a:moveTo>
                <a:cubicBezTo>
                  <a:pt x="532939" y="730249"/>
                  <a:pt x="516290" y="743082"/>
                  <a:pt x="501226" y="743082"/>
                </a:cubicBezTo>
                <a:lnTo>
                  <a:pt x="498785" y="743082"/>
                </a:lnTo>
                <a:cubicBezTo>
                  <a:pt x="482829" y="743082"/>
                  <a:pt x="465114" y="729584"/>
                  <a:pt x="462819" y="710923"/>
                </a:cubicBezTo>
                <a:cubicBezTo>
                  <a:pt x="474677" y="713865"/>
                  <a:pt x="487082" y="715422"/>
                  <a:pt x="499833" y="715422"/>
                </a:cubicBezTo>
                <a:cubicBezTo>
                  <a:pt x="512091" y="715422"/>
                  <a:pt x="524013" y="713983"/>
                  <a:pt x="535452" y="711260"/>
                </a:cubicBezTo>
                <a:close/>
                <a:moveTo>
                  <a:pt x="499869" y="989678"/>
                </a:moveTo>
                <a:lnTo>
                  <a:pt x="370259" y="907164"/>
                </a:lnTo>
                <a:lnTo>
                  <a:pt x="370259" y="844995"/>
                </a:lnTo>
                <a:cubicBezTo>
                  <a:pt x="370259" y="800878"/>
                  <a:pt x="392555" y="760586"/>
                  <a:pt x="428639" y="736843"/>
                </a:cubicBezTo>
                <a:cubicBezTo>
                  <a:pt x="441180" y="765450"/>
                  <a:pt x="470734" y="783210"/>
                  <a:pt x="498785" y="783210"/>
                </a:cubicBezTo>
                <a:lnTo>
                  <a:pt x="501226" y="783210"/>
                </a:lnTo>
                <a:cubicBezTo>
                  <a:pt x="531509" y="783210"/>
                  <a:pt x="558276" y="763501"/>
                  <a:pt x="569833" y="736124"/>
                </a:cubicBezTo>
                <a:cubicBezTo>
                  <a:pt x="606437" y="759722"/>
                  <a:pt x="629187" y="800332"/>
                  <a:pt x="629397" y="845087"/>
                </a:cubicBezTo>
                <a:lnTo>
                  <a:pt x="629697" y="907647"/>
                </a:lnTo>
                <a:lnTo>
                  <a:pt x="499869" y="989669"/>
                </a:lnTo>
                <a:close/>
                <a:moveTo>
                  <a:pt x="355742" y="451075"/>
                </a:moveTo>
                <a:cubicBezTo>
                  <a:pt x="361589" y="441658"/>
                  <a:pt x="358702" y="429290"/>
                  <a:pt x="349294" y="423443"/>
                </a:cubicBezTo>
                <a:cubicBezTo>
                  <a:pt x="343182" y="419645"/>
                  <a:pt x="336843" y="416202"/>
                  <a:pt x="330350" y="413133"/>
                </a:cubicBezTo>
                <a:cubicBezTo>
                  <a:pt x="355150" y="400455"/>
                  <a:pt x="377081" y="382304"/>
                  <a:pt x="394494" y="359589"/>
                </a:cubicBezTo>
                <a:cubicBezTo>
                  <a:pt x="401662" y="362076"/>
                  <a:pt x="409367" y="363433"/>
                  <a:pt x="417373" y="363433"/>
                </a:cubicBezTo>
                <a:cubicBezTo>
                  <a:pt x="455934" y="363433"/>
                  <a:pt x="487301" y="332066"/>
                  <a:pt x="487301" y="293505"/>
                </a:cubicBezTo>
                <a:lnTo>
                  <a:pt x="487301" y="243641"/>
                </a:lnTo>
                <a:cubicBezTo>
                  <a:pt x="487301" y="180252"/>
                  <a:pt x="463084" y="120224"/>
                  <a:pt x="419121" y="74605"/>
                </a:cubicBezTo>
                <a:cubicBezTo>
                  <a:pt x="375277" y="29121"/>
                  <a:pt x="316424" y="2700"/>
                  <a:pt x="253391" y="205"/>
                </a:cubicBezTo>
                <a:lnTo>
                  <a:pt x="253373" y="205"/>
                </a:lnTo>
                <a:cubicBezTo>
                  <a:pt x="247899" y="-5"/>
                  <a:pt x="242799" y="-59"/>
                  <a:pt x="237780" y="68"/>
                </a:cubicBezTo>
                <a:cubicBezTo>
                  <a:pt x="175029" y="1580"/>
                  <a:pt x="115839" y="26981"/>
                  <a:pt x="71112" y="71581"/>
                </a:cubicBezTo>
                <a:cubicBezTo>
                  <a:pt x="25255" y="117301"/>
                  <a:pt x="0" y="178413"/>
                  <a:pt x="0" y="243641"/>
                </a:cubicBezTo>
                <a:lnTo>
                  <a:pt x="0" y="293505"/>
                </a:lnTo>
                <a:cubicBezTo>
                  <a:pt x="0" y="332066"/>
                  <a:pt x="31366" y="363433"/>
                  <a:pt x="69928" y="363433"/>
                </a:cubicBezTo>
                <a:cubicBezTo>
                  <a:pt x="77933" y="363433"/>
                  <a:pt x="85629" y="362085"/>
                  <a:pt x="92797" y="359589"/>
                </a:cubicBezTo>
                <a:cubicBezTo>
                  <a:pt x="111978" y="384608"/>
                  <a:pt x="136650" y="404098"/>
                  <a:pt x="164583" y="416821"/>
                </a:cubicBezTo>
                <a:cubicBezTo>
                  <a:pt x="102670" y="449381"/>
                  <a:pt x="64372" y="512414"/>
                  <a:pt x="64372" y="582215"/>
                </a:cubicBezTo>
                <a:lnTo>
                  <a:pt x="64372" y="746461"/>
                </a:lnTo>
                <a:cubicBezTo>
                  <a:pt x="64372" y="753255"/>
                  <a:pt x="67815" y="759594"/>
                  <a:pt x="73516" y="763291"/>
                </a:cubicBezTo>
                <a:lnTo>
                  <a:pt x="255549" y="881407"/>
                </a:lnTo>
                <a:cubicBezTo>
                  <a:pt x="258919" y="883594"/>
                  <a:pt x="262708" y="884641"/>
                  <a:pt x="266451" y="884641"/>
                </a:cubicBezTo>
                <a:cubicBezTo>
                  <a:pt x="273018" y="884641"/>
                  <a:pt x="279457" y="881417"/>
                  <a:pt x="283300" y="875497"/>
                </a:cubicBezTo>
                <a:cubicBezTo>
                  <a:pt x="289329" y="866198"/>
                  <a:pt x="286688" y="853775"/>
                  <a:pt x="277389" y="847746"/>
                </a:cubicBezTo>
                <a:lnTo>
                  <a:pt x="104500" y="735568"/>
                </a:lnTo>
                <a:lnTo>
                  <a:pt x="104500" y="582224"/>
                </a:lnTo>
                <a:cubicBezTo>
                  <a:pt x="104500" y="535794"/>
                  <a:pt x="126122" y="493170"/>
                  <a:pt x="162333" y="465665"/>
                </a:cubicBezTo>
                <a:cubicBezTo>
                  <a:pt x="174756" y="501704"/>
                  <a:pt x="206651" y="528790"/>
                  <a:pt x="241915" y="528790"/>
                </a:cubicBezTo>
                <a:lnTo>
                  <a:pt x="244912" y="528790"/>
                </a:lnTo>
                <a:cubicBezTo>
                  <a:pt x="283209" y="528790"/>
                  <a:pt x="313783" y="494118"/>
                  <a:pt x="324548" y="455392"/>
                </a:cubicBezTo>
                <a:cubicBezTo>
                  <a:pt x="325741" y="456093"/>
                  <a:pt x="326934" y="456804"/>
                  <a:pt x="328109" y="457532"/>
                </a:cubicBezTo>
                <a:cubicBezTo>
                  <a:pt x="337527" y="463388"/>
                  <a:pt x="349895" y="460492"/>
                  <a:pt x="355751" y="451084"/>
                </a:cubicBezTo>
                <a:close/>
                <a:moveTo>
                  <a:pt x="119546" y="170717"/>
                </a:moveTo>
                <a:cubicBezTo>
                  <a:pt x="106577" y="192748"/>
                  <a:pt x="99719" y="217967"/>
                  <a:pt x="99719" y="243641"/>
                </a:cubicBezTo>
                <a:lnTo>
                  <a:pt x="99719" y="293505"/>
                </a:lnTo>
                <a:cubicBezTo>
                  <a:pt x="99719" y="303013"/>
                  <a:pt x="95247" y="311493"/>
                  <a:pt x="88289" y="316948"/>
                </a:cubicBezTo>
                <a:cubicBezTo>
                  <a:pt x="87688" y="317340"/>
                  <a:pt x="87123" y="317749"/>
                  <a:pt x="86577" y="318196"/>
                </a:cubicBezTo>
                <a:cubicBezTo>
                  <a:pt x="81822" y="321420"/>
                  <a:pt x="76085" y="323296"/>
                  <a:pt x="69919" y="323296"/>
                </a:cubicBezTo>
                <a:cubicBezTo>
                  <a:pt x="53489" y="323296"/>
                  <a:pt x="40119" y="309926"/>
                  <a:pt x="40119" y="293496"/>
                </a:cubicBezTo>
                <a:lnTo>
                  <a:pt x="40119" y="243632"/>
                </a:lnTo>
                <a:cubicBezTo>
                  <a:pt x="40119" y="132237"/>
                  <a:pt x="127360" y="42874"/>
                  <a:pt x="238728" y="40178"/>
                </a:cubicBezTo>
                <a:cubicBezTo>
                  <a:pt x="242890" y="40078"/>
                  <a:pt x="247170" y="40123"/>
                  <a:pt x="251806" y="40296"/>
                </a:cubicBezTo>
                <a:cubicBezTo>
                  <a:pt x="361343" y="44641"/>
                  <a:pt x="447154" y="133949"/>
                  <a:pt x="447154" y="243632"/>
                </a:cubicBezTo>
                <a:lnTo>
                  <a:pt x="447154" y="293496"/>
                </a:lnTo>
                <a:cubicBezTo>
                  <a:pt x="447154" y="309926"/>
                  <a:pt x="433785" y="323296"/>
                  <a:pt x="417354" y="323296"/>
                </a:cubicBezTo>
                <a:cubicBezTo>
                  <a:pt x="411189" y="323296"/>
                  <a:pt x="405451" y="321411"/>
                  <a:pt x="400688" y="318186"/>
                </a:cubicBezTo>
                <a:cubicBezTo>
                  <a:pt x="400150" y="317749"/>
                  <a:pt x="399586" y="317330"/>
                  <a:pt x="398984" y="316948"/>
                </a:cubicBezTo>
                <a:cubicBezTo>
                  <a:pt x="392026" y="311483"/>
                  <a:pt x="387554" y="303004"/>
                  <a:pt x="387554" y="293496"/>
                </a:cubicBezTo>
                <a:lnTo>
                  <a:pt x="387554" y="243632"/>
                </a:lnTo>
                <a:cubicBezTo>
                  <a:pt x="387554" y="172802"/>
                  <a:pt x="334794" y="111600"/>
                  <a:pt x="264821" y="101262"/>
                </a:cubicBezTo>
                <a:cubicBezTo>
                  <a:pt x="259320" y="100443"/>
                  <a:pt x="253728" y="101954"/>
                  <a:pt x="249384" y="105425"/>
                </a:cubicBezTo>
                <a:cubicBezTo>
                  <a:pt x="245039" y="108894"/>
                  <a:pt x="242316" y="114004"/>
                  <a:pt x="241888" y="119541"/>
                </a:cubicBezTo>
                <a:cubicBezTo>
                  <a:pt x="240786" y="133567"/>
                  <a:pt x="238245" y="147401"/>
                  <a:pt x="234311" y="160817"/>
                </a:cubicBezTo>
                <a:lnTo>
                  <a:pt x="136841" y="160817"/>
                </a:lnTo>
                <a:cubicBezTo>
                  <a:pt x="129737" y="160817"/>
                  <a:pt x="123153" y="164578"/>
                  <a:pt x="119555" y="170698"/>
                </a:cubicBezTo>
                <a:close/>
                <a:moveTo>
                  <a:pt x="244912" y="488653"/>
                </a:moveTo>
                <a:lnTo>
                  <a:pt x="241915" y="488653"/>
                </a:lnTo>
                <a:cubicBezTo>
                  <a:pt x="219228" y="488653"/>
                  <a:pt x="196969" y="461111"/>
                  <a:pt x="196969" y="433060"/>
                </a:cubicBezTo>
                <a:cubicBezTo>
                  <a:pt x="196969" y="431330"/>
                  <a:pt x="196742" y="429627"/>
                  <a:pt x="196323" y="427996"/>
                </a:cubicBezTo>
                <a:cubicBezTo>
                  <a:pt x="211560" y="431867"/>
                  <a:pt x="227434" y="433889"/>
                  <a:pt x="243646" y="433889"/>
                </a:cubicBezTo>
                <a:cubicBezTo>
                  <a:pt x="258992" y="433889"/>
                  <a:pt x="274038" y="432077"/>
                  <a:pt x="288528" y="428598"/>
                </a:cubicBezTo>
                <a:cubicBezTo>
                  <a:pt x="287162" y="457778"/>
                  <a:pt x="265085" y="488653"/>
                  <a:pt x="244912" y="488653"/>
                </a:cubicBezTo>
                <a:close/>
                <a:moveTo>
                  <a:pt x="243646" y="393752"/>
                </a:moveTo>
                <a:cubicBezTo>
                  <a:pt x="196878" y="393752"/>
                  <a:pt x="153718" y="372459"/>
                  <a:pt x="125357" y="336092"/>
                </a:cubicBezTo>
                <a:cubicBezTo>
                  <a:pt x="134437" y="324289"/>
                  <a:pt x="139856" y="309516"/>
                  <a:pt x="139856" y="293505"/>
                </a:cubicBezTo>
                <a:lnTo>
                  <a:pt x="139856" y="243641"/>
                </a:lnTo>
                <a:cubicBezTo>
                  <a:pt x="139856" y="228860"/>
                  <a:pt x="142998" y="214296"/>
                  <a:pt x="149018" y="200963"/>
                </a:cubicBezTo>
                <a:lnTo>
                  <a:pt x="248801" y="200963"/>
                </a:lnTo>
                <a:cubicBezTo>
                  <a:pt x="257198" y="200963"/>
                  <a:pt x="264712" y="195735"/>
                  <a:pt x="267626" y="187857"/>
                </a:cubicBezTo>
                <a:cubicBezTo>
                  <a:pt x="272644" y="174287"/>
                  <a:pt x="276424" y="160288"/>
                  <a:pt x="278947" y="146035"/>
                </a:cubicBezTo>
                <a:cubicBezTo>
                  <a:pt x="319120" y="160662"/>
                  <a:pt x="347445" y="199570"/>
                  <a:pt x="347445" y="243650"/>
                </a:cubicBezTo>
                <a:lnTo>
                  <a:pt x="347445" y="293514"/>
                </a:lnTo>
                <a:cubicBezTo>
                  <a:pt x="347445" y="309525"/>
                  <a:pt x="352855" y="324298"/>
                  <a:pt x="361944" y="336101"/>
                </a:cubicBezTo>
                <a:cubicBezTo>
                  <a:pt x="333592" y="372477"/>
                  <a:pt x="290431" y="393761"/>
                  <a:pt x="243664" y="393761"/>
                </a:cubicBezTo>
                <a:close/>
              </a:path>
            </a:pathLst>
          </a:custGeom>
          <a:solidFill>
            <a:schemeClr val="bg1"/>
          </a:solidFill>
          <a:ln w="9102" cap="flat">
            <a:noFill/>
            <a:prstDash val="solid"/>
            <a:miter/>
          </a:ln>
          <a:effectLst>
            <a:glow rad="101600">
              <a:schemeClr val="accent2">
                <a:satMod val="175000"/>
                <a:alpha val="40000"/>
              </a:schemeClr>
            </a:glow>
          </a:effectLst>
        </p:spPr>
        <p:txBody>
          <a:bodyPr rtlCol="0" anchor="ctr"/>
          <a:lstStyle/>
          <a:p>
            <a:endParaRPr lang="lv-LV" sz="1800"/>
          </a:p>
        </p:txBody>
      </p:sp>
      <p:grpSp>
        <p:nvGrpSpPr>
          <p:cNvPr id="54" name="Graphic 5">
            <a:extLst>
              <a:ext uri="{FF2B5EF4-FFF2-40B4-BE49-F238E27FC236}">
                <a16:creationId xmlns:a16="http://schemas.microsoft.com/office/drawing/2014/main" id="{080CC336-4777-14B4-055A-8DC33E9B8565}"/>
              </a:ext>
            </a:extLst>
          </p:cNvPr>
          <p:cNvGrpSpPr/>
          <p:nvPr/>
        </p:nvGrpSpPr>
        <p:grpSpPr>
          <a:xfrm>
            <a:off x="3859644" y="3883986"/>
            <a:ext cx="1201963" cy="1201980"/>
            <a:chOff x="3859644" y="3883986"/>
            <a:chExt cx="1201962" cy="1201980"/>
          </a:xfrm>
          <a:solidFill>
            <a:schemeClr val="bg1"/>
          </a:solidFill>
          <a:effectLst>
            <a:glow rad="101600">
              <a:schemeClr val="accent2">
                <a:satMod val="175000"/>
                <a:alpha val="40000"/>
              </a:schemeClr>
            </a:glow>
          </a:effectLst>
        </p:grpSpPr>
        <p:sp>
          <p:nvSpPr>
            <p:cNvPr id="55" name="Freeform: Shape 54">
              <a:extLst>
                <a:ext uri="{FF2B5EF4-FFF2-40B4-BE49-F238E27FC236}">
                  <a16:creationId xmlns:a16="http://schemas.microsoft.com/office/drawing/2014/main" id="{9F09B8FB-073C-29AF-2CDD-133F48D14AD3}"/>
                </a:ext>
              </a:extLst>
            </p:cNvPr>
            <p:cNvSpPr/>
            <p:nvPr/>
          </p:nvSpPr>
          <p:spPr>
            <a:xfrm>
              <a:off x="3859644" y="3883986"/>
              <a:ext cx="1201962" cy="1201980"/>
            </a:xfrm>
            <a:custGeom>
              <a:avLst/>
              <a:gdLst>
                <a:gd name="connsiteX0" fmla="*/ 1175842 w 1201962"/>
                <a:gd name="connsiteY0" fmla="*/ 457264 h 1201980"/>
                <a:gd name="connsiteX1" fmla="*/ 1089420 w 1201962"/>
                <a:gd name="connsiteY1" fmla="*/ 457264 h 1201980"/>
                <a:gd name="connsiteX2" fmla="*/ 1047999 w 1201962"/>
                <a:gd name="connsiteY2" fmla="*/ 357317 h 1201980"/>
                <a:gd name="connsiteX3" fmla="*/ 1109165 w 1201962"/>
                <a:gd name="connsiteY3" fmla="*/ 295941 h 1201980"/>
                <a:gd name="connsiteX4" fmla="*/ 1109120 w 1201962"/>
                <a:gd name="connsiteY4" fmla="*/ 259010 h 1201980"/>
                <a:gd name="connsiteX5" fmla="*/ 942670 w 1201962"/>
                <a:gd name="connsiteY5" fmla="*/ 92815 h 1201980"/>
                <a:gd name="connsiteX6" fmla="*/ 905729 w 1201962"/>
                <a:gd name="connsiteY6" fmla="*/ 92833 h 1201980"/>
                <a:gd name="connsiteX7" fmla="*/ 844609 w 1201962"/>
                <a:gd name="connsiteY7" fmla="*/ 153973 h 1201980"/>
                <a:gd name="connsiteX8" fmla="*/ 744699 w 1201962"/>
                <a:gd name="connsiteY8" fmla="*/ 112542 h 1201980"/>
                <a:gd name="connsiteX9" fmla="*/ 744699 w 1201962"/>
                <a:gd name="connsiteY9" fmla="*/ 26130 h 1201980"/>
                <a:gd name="connsiteX10" fmla="*/ 718569 w 1201962"/>
                <a:gd name="connsiteY10" fmla="*/ 0 h 1201980"/>
                <a:gd name="connsiteX11" fmla="*/ 483403 w 1201962"/>
                <a:gd name="connsiteY11" fmla="*/ 0 h 1201980"/>
                <a:gd name="connsiteX12" fmla="*/ 457273 w 1201962"/>
                <a:gd name="connsiteY12" fmla="*/ 26130 h 1201980"/>
                <a:gd name="connsiteX13" fmla="*/ 457273 w 1201962"/>
                <a:gd name="connsiteY13" fmla="*/ 112551 h 1201980"/>
                <a:gd name="connsiteX14" fmla="*/ 357363 w 1201962"/>
                <a:gd name="connsiteY14" fmla="*/ 153982 h 1201980"/>
                <a:gd name="connsiteX15" fmla="*/ 296242 w 1201962"/>
                <a:gd name="connsiteY15" fmla="*/ 92843 h 1201980"/>
                <a:gd name="connsiteX16" fmla="*/ 259302 w 1201962"/>
                <a:gd name="connsiteY16" fmla="*/ 92824 h 1201980"/>
                <a:gd name="connsiteX17" fmla="*/ 92852 w 1201962"/>
                <a:gd name="connsiteY17" fmla="*/ 259019 h 1201980"/>
                <a:gd name="connsiteX18" fmla="*/ 92806 w 1201962"/>
                <a:gd name="connsiteY18" fmla="*/ 295960 h 1201980"/>
                <a:gd name="connsiteX19" fmla="*/ 153991 w 1201962"/>
                <a:gd name="connsiteY19" fmla="*/ 357335 h 1201980"/>
                <a:gd name="connsiteX20" fmla="*/ 112551 w 1201962"/>
                <a:gd name="connsiteY20" fmla="*/ 457282 h 1201980"/>
                <a:gd name="connsiteX21" fmla="*/ 26130 w 1201962"/>
                <a:gd name="connsiteY21" fmla="*/ 457282 h 1201980"/>
                <a:gd name="connsiteX22" fmla="*/ 0 w 1201962"/>
                <a:gd name="connsiteY22" fmla="*/ 483412 h 1201980"/>
                <a:gd name="connsiteX23" fmla="*/ 0 w 1201962"/>
                <a:gd name="connsiteY23" fmla="*/ 718578 h 1201980"/>
                <a:gd name="connsiteX24" fmla="*/ 26130 w 1201962"/>
                <a:gd name="connsiteY24" fmla="*/ 744708 h 1201980"/>
                <a:gd name="connsiteX25" fmla="*/ 112542 w 1201962"/>
                <a:gd name="connsiteY25" fmla="*/ 744708 h 1201980"/>
                <a:gd name="connsiteX26" fmla="*/ 153972 w 1201962"/>
                <a:gd name="connsiteY26" fmla="*/ 844618 h 1201980"/>
                <a:gd name="connsiteX27" fmla="*/ 92833 w 1201962"/>
                <a:gd name="connsiteY27" fmla="*/ 905739 h 1201980"/>
                <a:gd name="connsiteX28" fmla="*/ 85174 w 1201962"/>
                <a:gd name="connsiteY28" fmla="*/ 924218 h 1201980"/>
                <a:gd name="connsiteX29" fmla="*/ 92824 w 1201962"/>
                <a:gd name="connsiteY29" fmla="*/ 942697 h 1201980"/>
                <a:gd name="connsiteX30" fmla="*/ 259274 w 1201962"/>
                <a:gd name="connsiteY30" fmla="*/ 1109147 h 1201980"/>
                <a:gd name="connsiteX31" fmla="*/ 296233 w 1201962"/>
                <a:gd name="connsiteY31" fmla="*/ 1109147 h 1201980"/>
                <a:gd name="connsiteX32" fmla="*/ 357354 w 1201962"/>
                <a:gd name="connsiteY32" fmla="*/ 1048026 h 1201980"/>
                <a:gd name="connsiteX33" fmla="*/ 457273 w 1201962"/>
                <a:gd name="connsiteY33" fmla="*/ 1089429 h 1201980"/>
                <a:gd name="connsiteX34" fmla="*/ 457273 w 1201962"/>
                <a:gd name="connsiteY34" fmla="*/ 1175851 h 1201980"/>
                <a:gd name="connsiteX35" fmla="*/ 483403 w 1201962"/>
                <a:gd name="connsiteY35" fmla="*/ 1201981 h 1201980"/>
                <a:gd name="connsiteX36" fmla="*/ 718569 w 1201962"/>
                <a:gd name="connsiteY36" fmla="*/ 1201981 h 1201980"/>
                <a:gd name="connsiteX37" fmla="*/ 744699 w 1201962"/>
                <a:gd name="connsiteY37" fmla="*/ 1175851 h 1201980"/>
                <a:gd name="connsiteX38" fmla="*/ 744699 w 1201962"/>
                <a:gd name="connsiteY38" fmla="*/ 1089438 h 1201980"/>
                <a:gd name="connsiteX39" fmla="*/ 844645 w 1201962"/>
                <a:gd name="connsiteY39" fmla="*/ 1048017 h 1201980"/>
                <a:gd name="connsiteX40" fmla="*/ 906021 w 1201962"/>
                <a:gd name="connsiteY40" fmla="*/ 1109184 h 1201980"/>
                <a:gd name="connsiteX41" fmla="*/ 942952 w 1201962"/>
                <a:gd name="connsiteY41" fmla="*/ 1109138 h 1201980"/>
                <a:gd name="connsiteX42" fmla="*/ 1109147 w 1201962"/>
                <a:gd name="connsiteY42" fmla="*/ 942688 h 1201980"/>
                <a:gd name="connsiteX43" fmla="*/ 1109138 w 1201962"/>
                <a:gd name="connsiteY43" fmla="*/ 905748 h 1201980"/>
                <a:gd name="connsiteX44" fmla="*/ 1048017 w 1201962"/>
                <a:gd name="connsiteY44" fmla="*/ 844627 h 1201980"/>
                <a:gd name="connsiteX45" fmla="*/ 1089420 w 1201962"/>
                <a:gd name="connsiteY45" fmla="*/ 744708 h 1201980"/>
                <a:gd name="connsiteX46" fmla="*/ 1175833 w 1201962"/>
                <a:gd name="connsiteY46" fmla="*/ 744708 h 1201980"/>
                <a:gd name="connsiteX47" fmla="*/ 1201962 w 1201962"/>
                <a:gd name="connsiteY47" fmla="*/ 718578 h 1201980"/>
                <a:gd name="connsiteX48" fmla="*/ 1201962 w 1201962"/>
                <a:gd name="connsiteY48" fmla="*/ 483412 h 1201980"/>
                <a:gd name="connsiteX49" fmla="*/ 1175833 w 1201962"/>
                <a:gd name="connsiteY49" fmla="*/ 457282 h 1201980"/>
                <a:gd name="connsiteX50" fmla="*/ 1149712 w 1201962"/>
                <a:gd name="connsiteY50" fmla="*/ 692430 h 1201980"/>
                <a:gd name="connsiteX51" fmla="*/ 1069484 w 1201962"/>
                <a:gd name="connsiteY51" fmla="*/ 692430 h 1201980"/>
                <a:gd name="connsiteX52" fmla="*/ 1044146 w 1201962"/>
                <a:gd name="connsiteY52" fmla="*/ 712167 h 1201980"/>
                <a:gd name="connsiteX53" fmla="*/ 993017 w 1201962"/>
                <a:gd name="connsiteY53" fmla="*/ 835492 h 1201980"/>
                <a:gd name="connsiteX54" fmla="*/ 996933 w 1201962"/>
                <a:gd name="connsiteY54" fmla="*/ 867432 h 1201980"/>
                <a:gd name="connsiteX55" fmla="*/ 1053719 w 1201962"/>
                <a:gd name="connsiteY55" fmla="*/ 924218 h 1201980"/>
                <a:gd name="connsiteX56" fmla="*/ 924418 w 1201962"/>
                <a:gd name="connsiteY56" fmla="*/ 1053718 h 1201980"/>
                <a:gd name="connsiteX57" fmla="*/ 867405 w 1201962"/>
                <a:gd name="connsiteY57" fmla="*/ 996896 h 1201980"/>
                <a:gd name="connsiteX58" fmla="*/ 835501 w 1201962"/>
                <a:gd name="connsiteY58" fmla="*/ 993007 h 1201980"/>
                <a:gd name="connsiteX59" fmla="*/ 712176 w 1201962"/>
                <a:gd name="connsiteY59" fmla="*/ 1044137 h 1201980"/>
                <a:gd name="connsiteX60" fmla="*/ 692440 w 1201962"/>
                <a:gd name="connsiteY60" fmla="*/ 1069474 h 1201980"/>
                <a:gd name="connsiteX61" fmla="*/ 692440 w 1201962"/>
                <a:gd name="connsiteY61" fmla="*/ 1149703 h 1201980"/>
                <a:gd name="connsiteX62" fmla="*/ 509532 w 1201962"/>
                <a:gd name="connsiteY62" fmla="*/ 1149703 h 1201980"/>
                <a:gd name="connsiteX63" fmla="*/ 509532 w 1201962"/>
                <a:gd name="connsiteY63" fmla="*/ 1069474 h 1201980"/>
                <a:gd name="connsiteX64" fmla="*/ 489796 w 1201962"/>
                <a:gd name="connsiteY64" fmla="*/ 1044147 h 1201980"/>
                <a:gd name="connsiteX65" fmla="*/ 366470 w 1201962"/>
                <a:gd name="connsiteY65" fmla="*/ 993017 h 1201980"/>
                <a:gd name="connsiteX66" fmla="*/ 334530 w 1201962"/>
                <a:gd name="connsiteY66" fmla="*/ 996933 h 1201980"/>
                <a:gd name="connsiteX67" fmla="*/ 277754 w 1201962"/>
                <a:gd name="connsiteY67" fmla="*/ 1053710 h 1201980"/>
                <a:gd name="connsiteX68" fmla="*/ 148262 w 1201962"/>
                <a:gd name="connsiteY68" fmla="*/ 924218 h 1201980"/>
                <a:gd name="connsiteX69" fmla="*/ 205057 w 1201962"/>
                <a:gd name="connsiteY69" fmla="*/ 867451 h 1201980"/>
                <a:gd name="connsiteX70" fmla="*/ 208973 w 1201962"/>
                <a:gd name="connsiteY70" fmla="*/ 835510 h 1201980"/>
                <a:gd name="connsiteX71" fmla="*/ 157816 w 1201962"/>
                <a:gd name="connsiteY71" fmla="*/ 712185 h 1201980"/>
                <a:gd name="connsiteX72" fmla="*/ 132479 w 1201962"/>
                <a:gd name="connsiteY72" fmla="*/ 692449 h 1201980"/>
                <a:gd name="connsiteX73" fmla="*/ 52250 w 1201962"/>
                <a:gd name="connsiteY73" fmla="*/ 692449 h 1201980"/>
                <a:gd name="connsiteX74" fmla="*/ 52250 w 1201962"/>
                <a:gd name="connsiteY74" fmla="*/ 509541 h 1201980"/>
                <a:gd name="connsiteX75" fmla="*/ 132479 w 1201962"/>
                <a:gd name="connsiteY75" fmla="*/ 509541 h 1201980"/>
                <a:gd name="connsiteX76" fmla="*/ 157807 w 1201962"/>
                <a:gd name="connsiteY76" fmla="*/ 489805 h 1201980"/>
                <a:gd name="connsiteX77" fmla="*/ 208964 w 1201962"/>
                <a:gd name="connsiteY77" fmla="*/ 366480 h 1201980"/>
                <a:gd name="connsiteX78" fmla="*/ 205075 w 1201962"/>
                <a:gd name="connsiteY78" fmla="*/ 334566 h 1201980"/>
                <a:gd name="connsiteX79" fmla="*/ 148235 w 1201962"/>
                <a:gd name="connsiteY79" fmla="*/ 277553 h 1201980"/>
                <a:gd name="connsiteX80" fmla="*/ 277726 w 1201962"/>
                <a:gd name="connsiteY80" fmla="*/ 148262 h 1201980"/>
                <a:gd name="connsiteX81" fmla="*/ 334512 w 1201962"/>
                <a:gd name="connsiteY81" fmla="*/ 205066 h 1201980"/>
                <a:gd name="connsiteX82" fmla="*/ 366452 w 1201962"/>
                <a:gd name="connsiteY82" fmla="*/ 208982 h 1201980"/>
                <a:gd name="connsiteX83" fmla="*/ 489778 w 1201962"/>
                <a:gd name="connsiteY83" fmla="*/ 157825 h 1201980"/>
                <a:gd name="connsiteX84" fmla="*/ 509514 w 1201962"/>
                <a:gd name="connsiteY84" fmla="*/ 132497 h 1201980"/>
                <a:gd name="connsiteX85" fmla="*/ 509514 w 1201962"/>
                <a:gd name="connsiteY85" fmla="*/ 52268 h 1201980"/>
                <a:gd name="connsiteX86" fmla="*/ 692421 w 1201962"/>
                <a:gd name="connsiteY86" fmla="*/ 52268 h 1201980"/>
                <a:gd name="connsiteX87" fmla="*/ 692421 w 1201962"/>
                <a:gd name="connsiteY87" fmla="*/ 132497 h 1201980"/>
                <a:gd name="connsiteX88" fmla="*/ 712157 w 1201962"/>
                <a:gd name="connsiteY88" fmla="*/ 157834 h 1201980"/>
                <a:gd name="connsiteX89" fmla="*/ 835483 w 1201962"/>
                <a:gd name="connsiteY89" fmla="*/ 208991 h 1201980"/>
                <a:gd name="connsiteX90" fmla="*/ 867423 w 1201962"/>
                <a:gd name="connsiteY90" fmla="*/ 205075 h 1201980"/>
                <a:gd name="connsiteX91" fmla="*/ 924209 w 1201962"/>
                <a:gd name="connsiteY91" fmla="*/ 148271 h 1201980"/>
                <a:gd name="connsiteX92" fmla="*/ 1053700 w 1201962"/>
                <a:gd name="connsiteY92" fmla="*/ 277571 h 1201980"/>
                <a:gd name="connsiteX93" fmla="*/ 996878 w 1201962"/>
                <a:gd name="connsiteY93" fmla="*/ 334585 h 1201980"/>
                <a:gd name="connsiteX94" fmla="*/ 992989 w 1201962"/>
                <a:gd name="connsiteY94" fmla="*/ 366489 h 1201980"/>
                <a:gd name="connsiteX95" fmla="*/ 1044119 w 1201962"/>
                <a:gd name="connsiteY95" fmla="*/ 489814 h 1201980"/>
                <a:gd name="connsiteX96" fmla="*/ 1069447 w 1201962"/>
                <a:gd name="connsiteY96" fmla="*/ 509550 h 1201980"/>
                <a:gd name="connsiteX97" fmla="*/ 1149676 w 1201962"/>
                <a:gd name="connsiteY97" fmla="*/ 509550 h 1201980"/>
                <a:gd name="connsiteX98" fmla="*/ 1149676 w 1201962"/>
                <a:gd name="connsiteY98" fmla="*/ 692458 h 1201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201962" h="1201980">
                  <a:moveTo>
                    <a:pt x="1175842" y="457264"/>
                  </a:moveTo>
                  <a:lnTo>
                    <a:pt x="1089420" y="457264"/>
                  </a:lnTo>
                  <a:cubicBezTo>
                    <a:pt x="1079129" y="422364"/>
                    <a:pt x="1065258" y="388884"/>
                    <a:pt x="1047999" y="357317"/>
                  </a:cubicBezTo>
                  <a:lnTo>
                    <a:pt x="1109165" y="295941"/>
                  </a:lnTo>
                  <a:cubicBezTo>
                    <a:pt x="1119348" y="285732"/>
                    <a:pt x="1119329" y="269202"/>
                    <a:pt x="1109120" y="259010"/>
                  </a:cubicBezTo>
                  <a:lnTo>
                    <a:pt x="942670" y="92815"/>
                  </a:lnTo>
                  <a:cubicBezTo>
                    <a:pt x="932460" y="82624"/>
                    <a:pt x="915930" y="82624"/>
                    <a:pt x="905729" y="92833"/>
                  </a:cubicBezTo>
                  <a:lnTo>
                    <a:pt x="844609" y="153973"/>
                  </a:lnTo>
                  <a:cubicBezTo>
                    <a:pt x="813014" y="136705"/>
                    <a:pt x="779544" y="122825"/>
                    <a:pt x="744699" y="112542"/>
                  </a:cubicBezTo>
                  <a:lnTo>
                    <a:pt x="744699" y="26130"/>
                  </a:lnTo>
                  <a:cubicBezTo>
                    <a:pt x="744699" y="11694"/>
                    <a:pt x="732996" y="0"/>
                    <a:pt x="718569" y="0"/>
                  </a:cubicBezTo>
                  <a:lnTo>
                    <a:pt x="483403" y="0"/>
                  </a:lnTo>
                  <a:cubicBezTo>
                    <a:pt x="468967" y="0"/>
                    <a:pt x="457273" y="11694"/>
                    <a:pt x="457273" y="26130"/>
                  </a:cubicBezTo>
                  <a:lnTo>
                    <a:pt x="457273" y="112551"/>
                  </a:lnTo>
                  <a:cubicBezTo>
                    <a:pt x="422409" y="122834"/>
                    <a:pt x="388948" y="136714"/>
                    <a:pt x="357363" y="153982"/>
                  </a:cubicBezTo>
                  <a:lnTo>
                    <a:pt x="296242" y="92843"/>
                  </a:lnTo>
                  <a:cubicBezTo>
                    <a:pt x="286041" y="82642"/>
                    <a:pt x="269502" y="82633"/>
                    <a:pt x="259302" y="92824"/>
                  </a:cubicBezTo>
                  <a:lnTo>
                    <a:pt x="92852" y="259019"/>
                  </a:lnTo>
                  <a:cubicBezTo>
                    <a:pt x="82642" y="269211"/>
                    <a:pt x="82624" y="285741"/>
                    <a:pt x="92806" y="295960"/>
                  </a:cubicBezTo>
                  <a:lnTo>
                    <a:pt x="153991" y="357335"/>
                  </a:lnTo>
                  <a:cubicBezTo>
                    <a:pt x="136723" y="388930"/>
                    <a:pt x="122834" y="422409"/>
                    <a:pt x="112551" y="457282"/>
                  </a:cubicBezTo>
                  <a:lnTo>
                    <a:pt x="26130" y="457282"/>
                  </a:lnTo>
                  <a:cubicBezTo>
                    <a:pt x="11694" y="457282"/>
                    <a:pt x="0" y="468976"/>
                    <a:pt x="0" y="483412"/>
                  </a:cubicBezTo>
                  <a:lnTo>
                    <a:pt x="0" y="718578"/>
                  </a:lnTo>
                  <a:cubicBezTo>
                    <a:pt x="0" y="733005"/>
                    <a:pt x="11694" y="744708"/>
                    <a:pt x="26130" y="744708"/>
                  </a:cubicBezTo>
                  <a:lnTo>
                    <a:pt x="112542" y="744708"/>
                  </a:lnTo>
                  <a:cubicBezTo>
                    <a:pt x="122825" y="779554"/>
                    <a:pt x="136696" y="813033"/>
                    <a:pt x="153972" y="844618"/>
                  </a:cubicBezTo>
                  <a:lnTo>
                    <a:pt x="92833" y="905739"/>
                  </a:lnTo>
                  <a:cubicBezTo>
                    <a:pt x="87934" y="910638"/>
                    <a:pt x="85174" y="917287"/>
                    <a:pt x="85174" y="924218"/>
                  </a:cubicBezTo>
                  <a:cubicBezTo>
                    <a:pt x="85174" y="931149"/>
                    <a:pt x="87924" y="937798"/>
                    <a:pt x="92824" y="942697"/>
                  </a:cubicBezTo>
                  <a:lnTo>
                    <a:pt x="259274" y="1109147"/>
                  </a:lnTo>
                  <a:cubicBezTo>
                    <a:pt x="269484" y="1119348"/>
                    <a:pt x="286023" y="1119348"/>
                    <a:pt x="296233" y="1109147"/>
                  </a:cubicBezTo>
                  <a:lnTo>
                    <a:pt x="357354" y="1048026"/>
                  </a:lnTo>
                  <a:cubicBezTo>
                    <a:pt x="388912" y="1065276"/>
                    <a:pt x="422391" y="1079147"/>
                    <a:pt x="457273" y="1089429"/>
                  </a:cubicBezTo>
                  <a:lnTo>
                    <a:pt x="457273" y="1175851"/>
                  </a:lnTo>
                  <a:cubicBezTo>
                    <a:pt x="457273" y="1190278"/>
                    <a:pt x="468967" y="1201981"/>
                    <a:pt x="483403" y="1201981"/>
                  </a:cubicBezTo>
                  <a:lnTo>
                    <a:pt x="718569" y="1201981"/>
                  </a:lnTo>
                  <a:cubicBezTo>
                    <a:pt x="732996" y="1201981"/>
                    <a:pt x="744699" y="1190278"/>
                    <a:pt x="744699" y="1175851"/>
                  </a:cubicBezTo>
                  <a:lnTo>
                    <a:pt x="744699" y="1089438"/>
                  </a:lnTo>
                  <a:cubicBezTo>
                    <a:pt x="779590" y="1079156"/>
                    <a:pt x="813069" y="1065285"/>
                    <a:pt x="844645" y="1048017"/>
                  </a:cubicBezTo>
                  <a:lnTo>
                    <a:pt x="906021" y="1109184"/>
                  </a:lnTo>
                  <a:cubicBezTo>
                    <a:pt x="916231" y="1119357"/>
                    <a:pt x="932770" y="1119339"/>
                    <a:pt x="942952" y="1109138"/>
                  </a:cubicBezTo>
                  <a:lnTo>
                    <a:pt x="1109147" y="942688"/>
                  </a:lnTo>
                  <a:cubicBezTo>
                    <a:pt x="1119339" y="932478"/>
                    <a:pt x="1119339" y="915948"/>
                    <a:pt x="1109138" y="905748"/>
                  </a:cubicBezTo>
                  <a:lnTo>
                    <a:pt x="1048017" y="844627"/>
                  </a:lnTo>
                  <a:cubicBezTo>
                    <a:pt x="1065267" y="813060"/>
                    <a:pt x="1079138" y="779581"/>
                    <a:pt x="1089420" y="744708"/>
                  </a:cubicBezTo>
                  <a:lnTo>
                    <a:pt x="1175833" y="744708"/>
                  </a:lnTo>
                  <a:cubicBezTo>
                    <a:pt x="1190259" y="744708"/>
                    <a:pt x="1201962" y="733005"/>
                    <a:pt x="1201962" y="718578"/>
                  </a:cubicBezTo>
                  <a:lnTo>
                    <a:pt x="1201962" y="483412"/>
                  </a:lnTo>
                  <a:cubicBezTo>
                    <a:pt x="1201962" y="468985"/>
                    <a:pt x="1190259" y="457282"/>
                    <a:pt x="1175833" y="457282"/>
                  </a:cubicBezTo>
                  <a:close/>
                  <a:moveTo>
                    <a:pt x="1149712" y="692430"/>
                  </a:moveTo>
                  <a:lnTo>
                    <a:pt x="1069484" y="692430"/>
                  </a:lnTo>
                  <a:cubicBezTo>
                    <a:pt x="1057516" y="692430"/>
                    <a:pt x="1047079" y="700563"/>
                    <a:pt x="1044146" y="712167"/>
                  </a:cubicBezTo>
                  <a:cubicBezTo>
                    <a:pt x="1033108" y="755928"/>
                    <a:pt x="1015904" y="797422"/>
                    <a:pt x="993017" y="835492"/>
                  </a:cubicBezTo>
                  <a:cubicBezTo>
                    <a:pt x="986832" y="845775"/>
                    <a:pt x="988454" y="858944"/>
                    <a:pt x="996933" y="867432"/>
                  </a:cubicBezTo>
                  <a:lnTo>
                    <a:pt x="1053719" y="924218"/>
                  </a:lnTo>
                  <a:lnTo>
                    <a:pt x="924418" y="1053718"/>
                  </a:lnTo>
                  <a:lnTo>
                    <a:pt x="867405" y="996896"/>
                  </a:lnTo>
                  <a:cubicBezTo>
                    <a:pt x="858917" y="988445"/>
                    <a:pt x="845765" y="986833"/>
                    <a:pt x="835501" y="993007"/>
                  </a:cubicBezTo>
                  <a:cubicBezTo>
                    <a:pt x="797431" y="1015895"/>
                    <a:pt x="755937" y="1033099"/>
                    <a:pt x="712176" y="1044137"/>
                  </a:cubicBezTo>
                  <a:cubicBezTo>
                    <a:pt x="700572" y="1047070"/>
                    <a:pt x="692440" y="1057507"/>
                    <a:pt x="692440" y="1069474"/>
                  </a:cubicBezTo>
                  <a:lnTo>
                    <a:pt x="692440" y="1149703"/>
                  </a:lnTo>
                  <a:lnTo>
                    <a:pt x="509532" y="1149703"/>
                  </a:lnTo>
                  <a:lnTo>
                    <a:pt x="509532" y="1069474"/>
                  </a:lnTo>
                  <a:cubicBezTo>
                    <a:pt x="509532" y="1057507"/>
                    <a:pt x="501399" y="1047070"/>
                    <a:pt x="489796" y="1044147"/>
                  </a:cubicBezTo>
                  <a:cubicBezTo>
                    <a:pt x="446007" y="1033090"/>
                    <a:pt x="404522" y="1015886"/>
                    <a:pt x="366470" y="993017"/>
                  </a:cubicBezTo>
                  <a:cubicBezTo>
                    <a:pt x="356188" y="986833"/>
                    <a:pt x="343019" y="988453"/>
                    <a:pt x="334530" y="996933"/>
                  </a:cubicBezTo>
                  <a:lnTo>
                    <a:pt x="277754" y="1053710"/>
                  </a:lnTo>
                  <a:lnTo>
                    <a:pt x="148262" y="924218"/>
                  </a:lnTo>
                  <a:lnTo>
                    <a:pt x="205057" y="867451"/>
                  </a:lnTo>
                  <a:cubicBezTo>
                    <a:pt x="213545" y="858962"/>
                    <a:pt x="215157" y="845792"/>
                    <a:pt x="208973" y="835510"/>
                  </a:cubicBezTo>
                  <a:cubicBezTo>
                    <a:pt x="186059" y="797395"/>
                    <a:pt x="168854" y="755901"/>
                    <a:pt x="157816" y="712185"/>
                  </a:cubicBezTo>
                  <a:cubicBezTo>
                    <a:pt x="154883" y="700582"/>
                    <a:pt x="144446" y="692449"/>
                    <a:pt x="132479" y="692449"/>
                  </a:cubicBezTo>
                  <a:lnTo>
                    <a:pt x="52250" y="692449"/>
                  </a:lnTo>
                  <a:lnTo>
                    <a:pt x="52250" y="509541"/>
                  </a:lnTo>
                  <a:lnTo>
                    <a:pt x="132479" y="509541"/>
                  </a:lnTo>
                  <a:cubicBezTo>
                    <a:pt x="144446" y="509541"/>
                    <a:pt x="154883" y="501408"/>
                    <a:pt x="157807" y="489805"/>
                  </a:cubicBezTo>
                  <a:cubicBezTo>
                    <a:pt x="168854" y="446071"/>
                    <a:pt x="186059" y="404576"/>
                    <a:pt x="208964" y="366480"/>
                  </a:cubicBezTo>
                  <a:cubicBezTo>
                    <a:pt x="215139" y="356206"/>
                    <a:pt x="213536" y="343055"/>
                    <a:pt x="205075" y="334566"/>
                  </a:cubicBezTo>
                  <a:lnTo>
                    <a:pt x="148235" y="277553"/>
                  </a:lnTo>
                  <a:lnTo>
                    <a:pt x="277726" y="148262"/>
                  </a:lnTo>
                  <a:lnTo>
                    <a:pt x="334512" y="205066"/>
                  </a:lnTo>
                  <a:cubicBezTo>
                    <a:pt x="343000" y="213554"/>
                    <a:pt x="356170" y="215166"/>
                    <a:pt x="366452" y="208982"/>
                  </a:cubicBezTo>
                  <a:cubicBezTo>
                    <a:pt x="404549" y="186077"/>
                    <a:pt x="446043" y="168872"/>
                    <a:pt x="489778" y="157825"/>
                  </a:cubicBezTo>
                  <a:cubicBezTo>
                    <a:pt x="501381" y="154892"/>
                    <a:pt x="509514" y="144464"/>
                    <a:pt x="509514" y="132497"/>
                  </a:cubicBezTo>
                  <a:lnTo>
                    <a:pt x="509514" y="52268"/>
                  </a:lnTo>
                  <a:lnTo>
                    <a:pt x="692421" y="52268"/>
                  </a:lnTo>
                  <a:lnTo>
                    <a:pt x="692421" y="132497"/>
                  </a:lnTo>
                  <a:cubicBezTo>
                    <a:pt x="692421" y="144464"/>
                    <a:pt x="700554" y="154902"/>
                    <a:pt x="712157" y="157834"/>
                  </a:cubicBezTo>
                  <a:cubicBezTo>
                    <a:pt x="755874" y="168863"/>
                    <a:pt x="797368" y="186077"/>
                    <a:pt x="835483" y="208991"/>
                  </a:cubicBezTo>
                  <a:cubicBezTo>
                    <a:pt x="845765" y="215166"/>
                    <a:pt x="858944" y="213554"/>
                    <a:pt x="867423" y="205075"/>
                  </a:cubicBezTo>
                  <a:lnTo>
                    <a:pt x="924209" y="148271"/>
                  </a:lnTo>
                  <a:lnTo>
                    <a:pt x="1053700" y="277571"/>
                  </a:lnTo>
                  <a:lnTo>
                    <a:pt x="996878" y="334585"/>
                  </a:lnTo>
                  <a:cubicBezTo>
                    <a:pt x="988417" y="343073"/>
                    <a:pt x="986814" y="356224"/>
                    <a:pt x="992989" y="366489"/>
                  </a:cubicBezTo>
                  <a:cubicBezTo>
                    <a:pt x="1015867" y="404540"/>
                    <a:pt x="1033063" y="446034"/>
                    <a:pt x="1044119" y="489814"/>
                  </a:cubicBezTo>
                  <a:cubicBezTo>
                    <a:pt x="1047052" y="501417"/>
                    <a:pt x="1057480" y="509550"/>
                    <a:pt x="1069447" y="509550"/>
                  </a:cubicBezTo>
                  <a:lnTo>
                    <a:pt x="1149676" y="509550"/>
                  </a:lnTo>
                  <a:lnTo>
                    <a:pt x="1149676" y="692458"/>
                  </a:lnTo>
                  <a:close/>
                </a:path>
              </a:pathLst>
            </a:custGeom>
            <a:solidFill>
              <a:schemeClr val="bg1"/>
            </a:solidFill>
            <a:ln w="9102" cap="flat">
              <a:noFill/>
              <a:prstDash val="solid"/>
              <a:miter/>
            </a:ln>
          </p:spPr>
          <p:txBody>
            <a:bodyPr rtlCol="0" anchor="ctr"/>
            <a:lstStyle/>
            <a:p>
              <a:endParaRPr lang="lv-LV" sz="1800"/>
            </a:p>
          </p:txBody>
        </p:sp>
        <p:sp>
          <p:nvSpPr>
            <p:cNvPr id="56" name="Freeform: Shape 55">
              <a:extLst>
                <a:ext uri="{FF2B5EF4-FFF2-40B4-BE49-F238E27FC236}">
                  <a16:creationId xmlns:a16="http://schemas.microsoft.com/office/drawing/2014/main" id="{711E4FCE-0391-6150-CC69-9F8FFFB238D4}"/>
                </a:ext>
              </a:extLst>
            </p:cNvPr>
            <p:cNvSpPr/>
            <p:nvPr/>
          </p:nvSpPr>
          <p:spPr>
            <a:xfrm>
              <a:off x="4107889" y="4119144"/>
              <a:ext cx="705490" cy="705490"/>
            </a:xfrm>
            <a:custGeom>
              <a:avLst/>
              <a:gdLst>
                <a:gd name="connsiteX0" fmla="*/ 352745 w 705490"/>
                <a:gd name="connsiteY0" fmla="*/ 0 h 705490"/>
                <a:gd name="connsiteX1" fmla="*/ 0 w 705490"/>
                <a:gd name="connsiteY1" fmla="*/ 352745 h 705490"/>
                <a:gd name="connsiteX2" fmla="*/ 352745 w 705490"/>
                <a:gd name="connsiteY2" fmla="*/ 705491 h 705490"/>
                <a:gd name="connsiteX3" fmla="*/ 705491 w 705490"/>
                <a:gd name="connsiteY3" fmla="*/ 352745 h 705490"/>
                <a:gd name="connsiteX4" fmla="*/ 352745 w 705490"/>
                <a:gd name="connsiteY4" fmla="*/ 0 h 705490"/>
                <a:gd name="connsiteX5" fmla="*/ 352745 w 705490"/>
                <a:gd name="connsiteY5" fmla="*/ 653241 h 705490"/>
                <a:gd name="connsiteX6" fmla="*/ 52259 w 705490"/>
                <a:gd name="connsiteY6" fmla="*/ 352754 h 705490"/>
                <a:gd name="connsiteX7" fmla="*/ 352745 w 705490"/>
                <a:gd name="connsiteY7" fmla="*/ 52268 h 705490"/>
                <a:gd name="connsiteX8" fmla="*/ 653231 w 705490"/>
                <a:gd name="connsiteY8" fmla="*/ 352754 h 705490"/>
                <a:gd name="connsiteX9" fmla="*/ 352745 w 705490"/>
                <a:gd name="connsiteY9" fmla="*/ 653241 h 705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5490" h="705490">
                  <a:moveTo>
                    <a:pt x="352745" y="0"/>
                  </a:moveTo>
                  <a:cubicBezTo>
                    <a:pt x="158235" y="0"/>
                    <a:pt x="0" y="158244"/>
                    <a:pt x="0" y="352745"/>
                  </a:cubicBezTo>
                  <a:cubicBezTo>
                    <a:pt x="0" y="547247"/>
                    <a:pt x="158244" y="705491"/>
                    <a:pt x="352745" y="705491"/>
                  </a:cubicBezTo>
                  <a:cubicBezTo>
                    <a:pt x="547247" y="705491"/>
                    <a:pt x="705491" y="547247"/>
                    <a:pt x="705491" y="352745"/>
                  </a:cubicBezTo>
                  <a:cubicBezTo>
                    <a:pt x="705491" y="158244"/>
                    <a:pt x="547247" y="0"/>
                    <a:pt x="352745" y="0"/>
                  </a:cubicBezTo>
                  <a:close/>
                  <a:moveTo>
                    <a:pt x="352745" y="653241"/>
                  </a:moveTo>
                  <a:cubicBezTo>
                    <a:pt x="187051" y="653241"/>
                    <a:pt x="52259" y="518439"/>
                    <a:pt x="52259" y="352754"/>
                  </a:cubicBezTo>
                  <a:cubicBezTo>
                    <a:pt x="52259" y="187069"/>
                    <a:pt x="187061" y="52268"/>
                    <a:pt x="352745" y="52268"/>
                  </a:cubicBezTo>
                  <a:cubicBezTo>
                    <a:pt x="518430" y="52268"/>
                    <a:pt x="653231" y="187069"/>
                    <a:pt x="653231" y="352754"/>
                  </a:cubicBezTo>
                  <a:cubicBezTo>
                    <a:pt x="653231" y="518439"/>
                    <a:pt x="518430" y="653241"/>
                    <a:pt x="352745" y="653241"/>
                  </a:cubicBezTo>
                  <a:close/>
                </a:path>
              </a:pathLst>
            </a:custGeom>
            <a:solidFill>
              <a:schemeClr val="bg1"/>
            </a:solidFill>
            <a:ln w="9102" cap="flat">
              <a:noFill/>
              <a:prstDash val="solid"/>
              <a:miter/>
            </a:ln>
          </p:spPr>
          <p:txBody>
            <a:bodyPr rtlCol="0" anchor="ctr"/>
            <a:lstStyle/>
            <a:p>
              <a:endParaRPr lang="lv-LV" sz="1800"/>
            </a:p>
          </p:txBody>
        </p:sp>
        <p:sp>
          <p:nvSpPr>
            <p:cNvPr id="57" name="Freeform: Shape 56">
              <a:extLst>
                <a:ext uri="{FF2B5EF4-FFF2-40B4-BE49-F238E27FC236}">
                  <a16:creationId xmlns:a16="http://schemas.microsoft.com/office/drawing/2014/main" id="{9F729C35-B033-0389-7DA7-51C67F432860}"/>
                </a:ext>
              </a:extLst>
            </p:cNvPr>
            <p:cNvSpPr/>
            <p:nvPr/>
          </p:nvSpPr>
          <p:spPr>
            <a:xfrm>
              <a:off x="4369195" y="4302060"/>
              <a:ext cx="182898" cy="339676"/>
            </a:xfrm>
            <a:custGeom>
              <a:avLst/>
              <a:gdLst>
                <a:gd name="connsiteX0" fmla="*/ 130639 w 182898"/>
                <a:gd name="connsiteY0" fmla="*/ 39190 h 339676"/>
                <a:gd name="connsiteX1" fmla="*/ 117579 w 182898"/>
                <a:gd name="connsiteY1" fmla="*/ 39190 h 339676"/>
                <a:gd name="connsiteX2" fmla="*/ 117579 w 182898"/>
                <a:gd name="connsiteY2" fmla="*/ 0 h 339676"/>
                <a:gd name="connsiteX3" fmla="*/ 65320 w 182898"/>
                <a:gd name="connsiteY3" fmla="*/ 0 h 339676"/>
                <a:gd name="connsiteX4" fmla="*/ 65320 w 182898"/>
                <a:gd name="connsiteY4" fmla="*/ 39190 h 339676"/>
                <a:gd name="connsiteX5" fmla="*/ 52259 w 182898"/>
                <a:gd name="connsiteY5" fmla="*/ 39190 h 339676"/>
                <a:gd name="connsiteX6" fmla="*/ 0 w 182898"/>
                <a:gd name="connsiteY6" fmla="*/ 91449 h 339676"/>
                <a:gd name="connsiteX7" fmla="*/ 0 w 182898"/>
                <a:gd name="connsiteY7" fmla="*/ 143709 h 339676"/>
                <a:gd name="connsiteX8" fmla="*/ 52259 w 182898"/>
                <a:gd name="connsiteY8" fmla="*/ 195968 h 339676"/>
                <a:gd name="connsiteX9" fmla="*/ 130648 w 182898"/>
                <a:gd name="connsiteY9" fmla="*/ 195968 h 339676"/>
                <a:gd name="connsiteX10" fmla="*/ 130648 w 182898"/>
                <a:gd name="connsiteY10" fmla="*/ 248227 h 339676"/>
                <a:gd name="connsiteX11" fmla="*/ 52259 w 182898"/>
                <a:gd name="connsiteY11" fmla="*/ 248227 h 339676"/>
                <a:gd name="connsiteX12" fmla="*/ 52259 w 182898"/>
                <a:gd name="connsiteY12" fmla="*/ 222097 h 339676"/>
                <a:gd name="connsiteX13" fmla="*/ 0 w 182898"/>
                <a:gd name="connsiteY13" fmla="*/ 222097 h 339676"/>
                <a:gd name="connsiteX14" fmla="*/ 0 w 182898"/>
                <a:gd name="connsiteY14" fmla="*/ 248227 h 339676"/>
                <a:gd name="connsiteX15" fmla="*/ 52259 w 182898"/>
                <a:gd name="connsiteY15" fmla="*/ 300486 h 339676"/>
                <a:gd name="connsiteX16" fmla="*/ 65320 w 182898"/>
                <a:gd name="connsiteY16" fmla="*/ 300486 h 339676"/>
                <a:gd name="connsiteX17" fmla="*/ 65320 w 182898"/>
                <a:gd name="connsiteY17" fmla="*/ 339676 h 339676"/>
                <a:gd name="connsiteX18" fmla="*/ 117579 w 182898"/>
                <a:gd name="connsiteY18" fmla="*/ 339676 h 339676"/>
                <a:gd name="connsiteX19" fmla="*/ 117579 w 182898"/>
                <a:gd name="connsiteY19" fmla="*/ 300486 h 339676"/>
                <a:gd name="connsiteX20" fmla="*/ 130639 w 182898"/>
                <a:gd name="connsiteY20" fmla="*/ 300486 h 339676"/>
                <a:gd name="connsiteX21" fmla="*/ 182898 w 182898"/>
                <a:gd name="connsiteY21" fmla="*/ 248227 h 339676"/>
                <a:gd name="connsiteX22" fmla="*/ 182898 w 182898"/>
                <a:gd name="connsiteY22" fmla="*/ 195968 h 339676"/>
                <a:gd name="connsiteX23" fmla="*/ 130639 w 182898"/>
                <a:gd name="connsiteY23" fmla="*/ 143709 h 339676"/>
                <a:gd name="connsiteX24" fmla="*/ 52250 w 182898"/>
                <a:gd name="connsiteY24" fmla="*/ 143709 h 339676"/>
                <a:gd name="connsiteX25" fmla="*/ 52250 w 182898"/>
                <a:gd name="connsiteY25" fmla="*/ 91449 h 339676"/>
                <a:gd name="connsiteX26" fmla="*/ 130639 w 182898"/>
                <a:gd name="connsiteY26" fmla="*/ 91449 h 339676"/>
                <a:gd name="connsiteX27" fmla="*/ 130639 w 182898"/>
                <a:gd name="connsiteY27" fmla="*/ 117579 h 339676"/>
                <a:gd name="connsiteX28" fmla="*/ 182898 w 182898"/>
                <a:gd name="connsiteY28" fmla="*/ 117579 h 339676"/>
                <a:gd name="connsiteX29" fmla="*/ 182898 w 182898"/>
                <a:gd name="connsiteY29" fmla="*/ 91449 h 339676"/>
                <a:gd name="connsiteX30" fmla="*/ 130639 w 182898"/>
                <a:gd name="connsiteY30" fmla="*/ 39190 h 339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82898" h="339676">
                  <a:moveTo>
                    <a:pt x="130639" y="39190"/>
                  </a:moveTo>
                  <a:lnTo>
                    <a:pt x="117579" y="39190"/>
                  </a:lnTo>
                  <a:lnTo>
                    <a:pt x="117579" y="0"/>
                  </a:lnTo>
                  <a:lnTo>
                    <a:pt x="65320" y="0"/>
                  </a:lnTo>
                  <a:lnTo>
                    <a:pt x="65320" y="39190"/>
                  </a:lnTo>
                  <a:lnTo>
                    <a:pt x="52259" y="39190"/>
                  </a:lnTo>
                  <a:cubicBezTo>
                    <a:pt x="23443" y="39190"/>
                    <a:pt x="0" y="62633"/>
                    <a:pt x="0" y="91449"/>
                  </a:cubicBezTo>
                  <a:lnTo>
                    <a:pt x="0" y="143709"/>
                  </a:lnTo>
                  <a:cubicBezTo>
                    <a:pt x="0" y="172525"/>
                    <a:pt x="23443" y="195968"/>
                    <a:pt x="52259" y="195968"/>
                  </a:cubicBezTo>
                  <a:lnTo>
                    <a:pt x="130648" y="195968"/>
                  </a:lnTo>
                  <a:lnTo>
                    <a:pt x="130648" y="248227"/>
                  </a:lnTo>
                  <a:lnTo>
                    <a:pt x="52259" y="248227"/>
                  </a:lnTo>
                  <a:lnTo>
                    <a:pt x="52259" y="222097"/>
                  </a:lnTo>
                  <a:lnTo>
                    <a:pt x="0" y="222097"/>
                  </a:lnTo>
                  <a:lnTo>
                    <a:pt x="0" y="248227"/>
                  </a:lnTo>
                  <a:cubicBezTo>
                    <a:pt x="0" y="277043"/>
                    <a:pt x="23443" y="300486"/>
                    <a:pt x="52259" y="300486"/>
                  </a:cubicBezTo>
                  <a:lnTo>
                    <a:pt x="65320" y="300486"/>
                  </a:lnTo>
                  <a:lnTo>
                    <a:pt x="65320" y="339676"/>
                  </a:lnTo>
                  <a:lnTo>
                    <a:pt x="117579" y="339676"/>
                  </a:lnTo>
                  <a:lnTo>
                    <a:pt x="117579" y="300486"/>
                  </a:lnTo>
                  <a:lnTo>
                    <a:pt x="130639" y="300486"/>
                  </a:lnTo>
                  <a:cubicBezTo>
                    <a:pt x="159456" y="300486"/>
                    <a:pt x="182898" y="277043"/>
                    <a:pt x="182898" y="248227"/>
                  </a:cubicBezTo>
                  <a:lnTo>
                    <a:pt x="182898" y="195968"/>
                  </a:lnTo>
                  <a:cubicBezTo>
                    <a:pt x="182898" y="167151"/>
                    <a:pt x="159456" y="143709"/>
                    <a:pt x="130639" y="143709"/>
                  </a:cubicBezTo>
                  <a:lnTo>
                    <a:pt x="52250" y="143709"/>
                  </a:lnTo>
                  <a:lnTo>
                    <a:pt x="52250" y="91449"/>
                  </a:lnTo>
                  <a:lnTo>
                    <a:pt x="130639" y="91449"/>
                  </a:lnTo>
                  <a:lnTo>
                    <a:pt x="130639" y="117579"/>
                  </a:lnTo>
                  <a:lnTo>
                    <a:pt x="182898" y="117579"/>
                  </a:lnTo>
                  <a:lnTo>
                    <a:pt x="182898" y="91449"/>
                  </a:lnTo>
                  <a:cubicBezTo>
                    <a:pt x="182898" y="62633"/>
                    <a:pt x="159456" y="39190"/>
                    <a:pt x="130639" y="39190"/>
                  </a:cubicBezTo>
                  <a:close/>
                </a:path>
              </a:pathLst>
            </a:custGeom>
            <a:solidFill>
              <a:schemeClr val="bg1"/>
            </a:solidFill>
            <a:ln w="9102" cap="flat">
              <a:noFill/>
              <a:prstDash val="solid"/>
              <a:miter/>
            </a:ln>
          </p:spPr>
          <p:txBody>
            <a:bodyPr rtlCol="0" anchor="ctr"/>
            <a:lstStyle/>
            <a:p>
              <a:endParaRPr lang="lv-LV" sz="1800"/>
            </a:p>
          </p:txBody>
        </p:sp>
        <p:sp>
          <p:nvSpPr>
            <p:cNvPr id="58" name="Freeform: Shape 57">
              <a:extLst>
                <a:ext uri="{FF2B5EF4-FFF2-40B4-BE49-F238E27FC236}">
                  <a16:creationId xmlns:a16="http://schemas.microsoft.com/office/drawing/2014/main" id="{6FE62E0B-8A7F-EA0A-532C-66060C8FE228}"/>
                </a:ext>
              </a:extLst>
            </p:cNvPr>
            <p:cNvSpPr/>
            <p:nvPr/>
          </p:nvSpPr>
          <p:spPr>
            <a:xfrm>
              <a:off x="4630482" y="4445769"/>
              <a:ext cx="52259" cy="52259"/>
            </a:xfrm>
            <a:custGeom>
              <a:avLst/>
              <a:gdLst>
                <a:gd name="connsiteX0" fmla="*/ 0 w 52259"/>
                <a:gd name="connsiteY0" fmla="*/ 0 h 52259"/>
                <a:gd name="connsiteX1" fmla="*/ 52259 w 52259"/>
                <a:gd name="connsiteY1" fmla="*/ 0 h 52259"/>
                <a:gd name="connsiteX2" fmla="*/ 52259 w 52259"/>
                <a:gd name="connsiteY2" fmla="*/ 52259 h 52259"/>
                <a:gd name="connsiteX3" fmla="*/ 0 w 52259"/>
                <a:gd name="connsiteY3" fmla="*/ 52259 h 52259"/>
              </a:gdLst>
              <a:ahLst/>
              <a:cxnLst>
                <a:cxn ang="0">
                  <a:pos x="connsiteX0" y="connsiteY0"/>
                </a:cxn>
                <a:cxn ang="0">
                  <a:pos x="connsiteX1" y="connsiteY1"/>
                </a:cxn>
                <a:cxn ang="0">
                  <a:pos x="connsiteX2" y="connsiteY2"/>
                </a:cxn>
                <a:cxn ang="0">
                  <a:pos x="connsiteX3" y="connsiteY3"/>
                </a:cxn>
              </a:cxnLst>
              <a:rect l="l" t="t" r="r" b="b"/>
              <a:pathLst>
                <a:path w="52259" h="52259">
                  <a:moveTo>
                    <a:pt x="0" y="0"/>
                  </a:moveTo>
                  <a:lnTo>
                    <a:pt x="52259" y="0"/>
                  </a:lnTo>
                  <a:lnTo>
                    <a:pt x="52259" y="52259"/>
                  </a:lnTo>
                  <a:lnTo>
                    <a:pt x="0" y="52259"/>
                  </a:lnTo>
                  <a:close/>
                </a:path>
              </a:pathLst>
            </a:custGeom>
            <a:solidFill>
              <a:schemeClr val="bg1"/>
            </a:solidFill>
            <a:ln w="9102" cap="flat">
              <a:noFill/>
              <a:prstDash val="solid"/>
              <a:miter/>
            </a:ln>
          </p:spPr>
          <p:txBody>
            <a:bodyPr rtlCol="0" anchor="ctr"/>
            <a:lstStyle/>
            <a:p>
              <a:endParaRPr lang="lv-LV" sz="1800"/>
            </a:p>
          </p:txBody>
        </p:sp>
        <p:sp>
          <p:nvSpPr>
            <p:cNvPr id="59" name="Freeform: Shape 58">
              <a:extLst>
                <a:ext uri="{FF2B5EF4-FFF2-40B4-BE49-F238E27FC236}">
                  <a16:creationId xmlns:a16="http://schemas.microsoft.com/office/drawing/2014/main" id="{E46FDF0C-0347-2566-FCB8-5760175FF9E4}"/>
                </a:ext>
              </a:extLst>
            </p:cNvPr>
            <p:cNvSpPr/>
            <p:nvPr/>
          </p:nvSpPr>
          <p:spPr>
            <a:xfrm>
              <a:off x="4238537" y="4445769"/>
              <a:ext cx="52259" cy="52259"/>
            </a:xfrm>
            <a:custGeom>
              <a:avLst/>
              <a:gdLst>
                <a:gd name="connsiteX0" fmla="*/ 0 w 52259"/>
                <a:gd name="connsiteY0" fmla="*/ 0 h 52259"/>
                <a:gd name="connsiteX1" fmla="*/ 52259 w 52259"/>
                <a:gd name="connsiteY1" fmla="*/ 0 h 52259"/>
                <a:gd name="connsiteX2" fmla="*/ 52259 w 52259"/>
                <a:gd name="connsiteY2" fmla="*/ 52259 h 52259"/>
                <a:gd name="connsiteX3" fmla="*/ 0 w 52259"/>
                <a:gd name="connsiteY3" fmla="*/ 52259 h 52259"/>
              </a:gdLst>
              <a:ahLst/>
              <a:cxnLst>
                <a:cxn ang="0">
                  <a:pos x="connsiteX0" y="connsiteY0"/>
                </a:cxn>
                <a:cxn ang="0">
                  <a:pos x="connsiteX1" y="connsiteY1"/>
                </a:cxn>
                <a:cxn ang="0">
                  <a:pos x="connsiteX2" y="connsiteY2"/>
                </a:cxn>
                <a:cxn ang="0">
                  <a:pos x="connsiteX3" y="connsiteY3"/>
                </a:cxn>
              </a:cxnLst>
              <a:rect l="l" t="t" r="r" b="b"/>
              <a:pathLst>
                <a:path w="52259" h="52259">
                  <a:moveTo>
                    <a:pt x="0" y="0"/>
                  </a:moveTo>
                  <a:lnTo>
                    <a:pt x="52259" y="0"/>
                  </a:lnTo>
                  <a:lnTo>
                    <a:pt x="52259" y="52259"/>
                  </a:lnTo>
                  <a:lnTo>
                    <a:pt x="0" y="52259"/>
                  </a:lnTo>
                  <a:close/>
                </a:path>
              </a:pathLst>
            </a:custGeom>
            <a:solidFill>
              <a:schemeClr val="bg1"/>
            </a:solidFill>
            <a:ln w="9102" cap="flat">
              <a:noFill/>
              <a:prstDash val="solid"/>
              <a:miter/>
            </a:ln>
          </p:spPr>
          <p:txBody>
            <a:bodyPr rtlCol="0" anchor="ctr"/>
            <a:lstStyle/>
            <a:p>
              <a:endParaRPr lang="lv-LV" sz="1800"/>
            </a:p>
          </p:txBody>
        </p:sp>
      </p:grpSp>
      <p:grpSp>
        <p:nvGrpSpPr>
          <p:cNvPr id="60" name="Graphic 5">
            <a:extLst>
              <a:ext uri="{FF2B5EF4-FFF2-40B4-BE49-F238E27FC236}">
                <a16:creationId xmlns:a16="http://schemas.microsoft.com/office/drawing/2014/main" id="{65A2BC27-F125-B59F-35BB-C5EEE70B478C}"/>
              </a:ext>
            </a:extLst>
          </p:cNvPr>
          <p:cNvGrpSpPr/>
          <p:nvPr/>
        </p:nvGrpSpPr>
        <p:grpSpPr>
          <a:xfrm>
            <a:off x="7241922" y="4011356"/>
            <a:ext cx="1044692" cy="947214"/>
            <a:chOff x="7241922" y="4011356"/>
            <a:chExt cx="1044692" cy="947214"/>
          </a:xfrm>
          <a:solidFill>
            <a:schemeClr val="bg1"/>
          </a:solidFill>
          <a:effectLst>
            <a:glow rad="101600">
              <a:schemeClr val="accent2">
                <a:satMod val="175000"/>
                <a:alpha val="40000"/>
              </a:schemeClr>
            </a:glow>
          </a:effectLst>
        </p:grpSpPr>
        <p:sp>
          <p:nvSpPr>
            <p:cNvPr id="61" name="Freeform: Shape 60">
              <a:extLst>
                <a:ext uri="{FF2B5EF4-FFF2-40B4-BE49-F238E27FC236}">
                  <a16:creationId xmlns:a16="http://schemas.microsoft.com/office/drawing/2014/main" id="{8000BB23-B7AD-1473-2DE4-6207285718C3}"/>
                </a:ext>
              </a:extLst>
            </p:cNvPr>
            <p:cNvSpPr/>
            <p:nvPr/>
          </p:nvSpPr>
          <p:spPr>
            <a:xfrm>
              <a:off x="7241922" y="4011356"/>
              <a:ext cx="1044692" cy="947214"/>
            </a:xfrm>
            <a:custGeom>
              <a:avLst/>
              <a:gdLst>
                <a:gd name="connsiteX0" fmla="*/ 977069 w 1044692"/>
                <a:gd name="connsiteY0" fmla="*/ 0 h 947214"/>
                <a:gd name="connsiteX1" fmla="*/ 67624 w 1044692"/>
                <a:gd name="connsiteY1" fmla="*/ 0 h 947214"/>
                <a:gd name="connsiteX2" fmla="*/ 0 w 1044692"/>
                <a:gd name="connsiteY2" fmla="*/ 67624 h 947214"/>
                <a:gd name="connsiteX3" fmla="*/ 0 w 1044692"/>
                <a:gd name="connsiteY3" fmla="*/ 604251 h 947214"/>
                <a:gd name="connsiteX4" fmla="*/ 67624 w 1044692"/>
                <a:gd name="connsiteY4" fmla="*/ 671875 h 947214"/>
                <a:gd name="connsiteX5" fmla="*/ 145530 w 1044692"/>
                <a:gd name="connsiteY5" fmla="*/ 671875 h 947214"/>
                <a:gd name="connsiteX6" fmla="*/ 150594 w 1044692"/>
                <a:gd name="connsiteY6" fmla="*/ 677840 h 947214"/>
                <a:gd name="connsiteX7" fmla="*/ 193673 w 1044692"/>
                <a:gd name="connsiteY7" fmla="*/ 692986 h 947214"/>
                <a:gd name="connsiteX8" fmla="*/ 203891 w 1044692"/>
                <a:gd name="connsiteY8" fmla="*/ 692567 h 947214"/>
                <a:gd name="connsiteX9" fmla="*/ 203891 w 1044692"/>
                <a:gd name="connsiteY9" fmla="*/ 924774 h 947214"/>
                <a:gd name="connsiteX10" fmla="*/ 215276 w 1044692"/>
                <a:gd name="connsiteY10" fmla="*/ 944291 h 947214"/>
                <a:gd name="connsiteX11" fmla="*/ 237872 w 1044692"/>
                <a:gd name="connsiteY11" fmla="*/ 944009 h 947214"/>
                <a:gd name="connsiteX12" fmla="*/ 353520 w 1044692"/>
                <a:gd name="connsiteY12" fmla="*/ 874627 h 947214"/>
                <a:gd name="connsiteX13" fmla="*/ 469168 w 1044692"/>
                <a:gd name="connsiteY13" fmla="*/ 944018 h 947214"/>
                <a:gd name="connsiteX14" fmla="*/ 480707 w 1044692"/>
                <a:gd name="connsiteY14" fmla="*/ 947215 h 947214"/>
                <a:gd name="connsiteX15" fmla="*/ 491754 w 1044692"/>
                <a:gd name="connsiteY15" fmla="*/ 944300 h 947214"/>
                <a:gd name="connsiteX16" fmla="*/ 503139 w 1044692"/>
                <a:gd name="connsiteY16" fmla="*/ 924783 h 947214"/>
                <a:gd name="connsiteX17" fmla="*/ 503139 w 1044692"/>
                <a:gd name="connsiteY17" fmla="*/ 692576 h 947214"/>
                <a:gd name="connsiteX18" fmla="*/ 513358 w 1044692"/>
                <a:gd name="connsiteY18" fmla="*/ 692995 h 947214"/>
                <a:gd name="connsiteX19" fmla="*/ 556436 w 1044692"/>
                <a:gd name="connsiteY19" fmla="*/ 677849 h 947214"/>
                <a:gd name="connsiteX20" fmla="*/ 561500 w 1044692"/>
                <a:gd name="connsiteY20" fmla="*/ 671875 h 947214"/>
                <a:gd name="connsiteX21" fmla="*/ 977069 w 1044692"/>
                <a:gd name="connsiteY21" fmla="*/ 671875 h 947214"/>
                <a:gd name="connsiteX22" fmla="*/ 1044693 w 1044692"/>
                <a:gd name="connsiteY22" fmla="*/ 604251 h 947214"/>
                <a:gd name="connsiteX23" fmla="*/ 1044693 w 1044692"/>
                <a:gd name="connsiteY23" fmla="*/ 67624 h 947214"/>
                <a:gd name="connsiteX24" fmla="*/ 977069 w 1044692"/>
                <a:gd name="connsiteY24" fmla="*/ 0 h 947214"/>
                <a:gd name="connsiteX25" fmla="*/ 365059 w 1044692"/>
                <a:gd name="connsiteY25" fmla="*/ 829226 h 947214"/>
                <a:gd name="connsiteX26" fmla="*/ 341971 w 1044692"/>
                <a:gd name="connsiteY26" fmla="*/ 829226 h 947214"/>
                <a:gd name="connsiteX27" fmla="*/ 248764 w 1044692"/>
                <a:gd name="connsiteY27" fmla="*/ 885156 h 947214"/>
                <a:gd name="connsiteX28" fmla="*/ 248764 w 1044692"/>
                <a:gd name="connsiteY28" fmla="*/ 687221 h 947214"/>
                <a:gd name="connsiteX29" fmla="*/ 254621 w 1044692"/>
                <a:gd name="connsiteY29" fmla="*/ 687011 h 947214"/>
                <a:gd name="connsiteX30" fmla="*/ 265094 w 1044692"/>
                <a:gd name="connsiteY30" fmla="*/ 688414 h 947214"/>
                <a:gd name="connsiteX31" fmla="*/ 289329 w 1044692"/>
                <a:gd name="connsiteY31" fmla="*/ 714999 h 947214"/>
                <a:gd name="connsiteX32" fmla="*/ 353520 w 1044692"/>
                <a:gd name="connsiteY32" fmla="*/ 761903 h 947214"/>
                <a:gd name="connsiteX33" fmla="*/ 417710 w 1044692"/>
                <a:gd name="connsiteY33" fmla="*/ 714999 h 947214"/>
                <a:gd name="connsiteX34" fmla="*/ 441945 w 1044692"/>
                <a:gd name="connsiteY34" fmla="*/ 688414 h 947214"/>
                <a:gd name="connsiteX35" fmla="*/ 452418 w 1044692"/>
                <a:gd name="connsiteY35" fmla="*/ 687011 h 947214"/>
                <a:gd name="connsiteX36" fmla="*/ 458275 w 1044692"/>
                <a:gd name="connsiteY36" fmla="*/ 687221 h 947214"/>
                <a:gd name="connsiteX37" fmla="*/ 458275 w 1044692"/>
                <a:gd name="connsiteY37" fmla="*/ 885156 h 947214"/>
                <a:gd name="connsiteX38" fmla="*/ 365059 w 1044692"/>
                <a:gd name="connsiteY38" fmla="*/ 829226 h 947214"/>
                <a:gd name="connsiteX39" fmla="*/ 524715 w 1044692"/>
                <a:gd name="connsiteY39" fmla="*/ 646127 h 947214"/>
                <a:gd name="connsiteX40" fmla="*/ 513358 w 1044692"/>
                <a:gd name="connsiteY40" fmla="*/ 648131 h 947214"/>
                <a:gd name="connsiteX41" fmla="*/ 486117 w 1044692"/>
                <a:gd name="connsiteY41" fmla="*/ 645372 h 947214"/>
                <a:gd name="connsiteX42" fmla="*/ 452418 w 1044692"/>
                <a:gd name="connsiteY42" fmla="*/ 642148 h 947214"/>
                <a:gd name="connsiteX43" fmla="*/ 424759 w 1044692"/>
                <a:gd name="connsiteY43" fmla="*/ 646965 h 947214"/>
                <a:gd name="connsiteX44" fmla="*/ 381707 w 1044692"/>
                <a:gd name="connsiteY44" fmla="*/ 688232 h 947214"/>
                <a:gd name="connsiteX45" fmla="*/ 353529 w 1044692"/>
                <a:gd name="connsiteY45" fmla="*/ 717030 h 947214"/>
                <a:gd name="connsiteX46" fmla="*/ 325350 w 1044692"/>
                <a:gd name="connsiteY46" fmla="*/ 688232 h 947214"/>
                <a:gd name="connsiteX47" fmla="*/ 282299 w 1044692"/>
                <a:gd name="connsiteY47" fmla="*/ 646965 h 947214"/>
                <a:gd name="connsiteX48" fmla="*/ 254639 w 1044692"/>
                <a:gd name="connsiteY48" fmla="*/ 642148 h 947214"/>
                <a:gd name="connsiteX49" fmla="*/ 220941 w 1044692"/>
                <a:gd name="connsiteY49" fmla="*/ 645372 h 947214"/>
                <a:gd name="connsiteX50" fmla="*/ 193700 w 1044692"/>
                <a:gd name="connsiteY50" fmla="*/ 648131 h 947214"/>
                <a:gd name="connsiteX51" fmla="*/ 182343 w 1044692"/>
                <a:gd name="connsiteY51" fmla="*/ 646127 h 947214"/>
                <a:gd name="connsiteX52" fmla="*/ 183099 w 1044692"/>
                <a:gd name="connsiteY52" fmla="*/ 607539 h 947214"/>
                <a:gd name="connsiteX53" fmla="*/ 181496 w 1044692"/>
                <a:gd name="connsiteY53" fmla="*/ 546172 h 947214"/>
                <a:gd name="connsiteX54" fmla="*/ 140230 w 1044692"/>
                <a:gd name="connsiteY54" fmla="*/ 503120 h 947214"/>
                <a:gd name="connsiteX55" fmla="*/ 111432 w 1044692"/>
                <a:gd name="connsiteY55" fmla="*/ 474942 h 947214"/>
                <a:gd name="connsiteX56" fmla="*/ 140230 w 1044692"/>
                <a:gd name="connsiteY56" fmla="*/ 446763 h 947214"/>
                <a:gd name="connsiteX57" fmla="*/ 181505 w 1044692"/>
                <a:gd name="connsiteY57" fmla="*/ 403711 h 947214"/>
                <a:gd name="connsiteX58" fmla="*/ 183108 w 1044692"/>
                <a:gd name="connsiteY58" fmla="*/ 342345 h 947214"/>
                <a:gd name="connsiteX59" fmla="*/ 182352 w 1044692"/>
                <a:gd name="connsiteY59" fmla="*/ 303747 h 947214"/>
                <a:gd name="connsiteX60" fmla="*/ 193709 w 1044692"/>
                <a:gd name="connsiteY60" fmla="*/ 301743 h 947214"/>
                <a:gd name="connsiteX61" fmla="*/ 220941 w 1044692"/>
                <a:gd name="connsiteY61" fmla="*/ 304503 h 947214"/>
                <a:gd name="connsiteX62" fmla="*/ 254639 w 1044692"/>
                <a:gd name="connsiteY62" fmla="*/ 307727 h 947214"/>
                <a:gd name="connsiteX63" fmla="*/ 282299 w 1044692"/>
                <a:gd name="connsiteY63" fmla="*/ 302909 h 947214"/>
                <a:gd name="connsiteX64" fmla="*/ 325350 w 1044692"/>
                <a:gd name="connsiteY64" fmla="*/ 261643 h 947214"/>
                <a:gd name="connsiteX65" fmla="*/ 353529 w 1044692"/>
                <a:gd name="connsiteY65" fmla="*/ 232844 h 947214"/>
                <a:gd name="connsiteX66" fmla="*/ 381707 w 1044692"/>
                <a:gd name="connsiteY66" fmla="*/ 261643 h 947214"/>
                <a:gd name="connsiteX67" fmla="*/ 424759 w 1044692"/>
                <a:gd name="connsiteY67" fmla="*/ 302909 h 947214"/>
                <a:gd name="connsiteX68" fmla="*/ 452418 w 1044692"/>
                <a:gd name="connsiteY68" fmla="*/ 307727 h 947214"/>
                <a:gd name="connsiteX69" fmla="*/ 486117 w 1044692"/>
                <a:gd name="connsiteY69" fmla="*/ 304503 h 947214"/>
                <a:gd name="connsiteX70" fmla="*/ 513358 w 1044692"/>
                <a:gd name="connsiteY70" fmla="*/ 301743 h 947214"/>
                <a:gd name="connsiteX71" fmla="*/ 524715 w 1044692"/>
                <a:gd name="connsiteY71" fmla="*/ 303747 h 947214"/>
                <a:gd name="connsiteX72" fmla="*/ 523959 w 1044692"/>
                <a:gd name="connsiteY72" fmla="*/ 342335 h 947214"/>
                <a:gd name="connsiteX73" fmla="*/ 525561 w 1044692"/>
                <a:gd name="connsiteY73" fmla="*/ 403693 h 947214"/>
                <a:gd name="connsiteX74" fmla="*/ 566837 w 1044692"/>
                <a:gd name="connsiteY74" fmla="*/ 446754 h 947214"/>
                <a:gd name="connsiteX75" fmla="*/ 595635 w 1044692"/>
                <a:gd name="connsiteY75" fmla="*/ 474932 h 947214"/>
                <a:gd name="connsiteX76" fmla="*/ 566837 w 1044692"/>
                <a:gd name="connsiteY76" fmla="*/ 503112 h 947214"/>
                <a:gd name="connsiteX77" fmla="*/ 525561 w 1044692"/>
                <a:gd name="connsiteY77" fmla="*/ 546172 h 947214"/>
                <a:gd name="connsiteX78" fmla="*/ 523959 w 1044692"/>
                <a:gd name="connsiteY78" fmla="*/ 607530 h 947214"/>
                <a:gd name="connsiteX79" fmla="*/ 524715 w 1044692"/>
                <a:gd name="connsiteY79" fmla="*/ 646119 h 947214"/>
                <a:gd name="connsiteX80" fmla="*/ 999838 w 1044692"/>
                <a:gd name="connsiteY80" fmla="*/ 604260 h 947214"/>
                <a:gd name="connsiteX81" fmla="*/ 977079 w 1044692"/>
                <a:gd name="connsiteY81" fmla="*/ 627020 h 947214"/>
                <a:gd name="connsiteX82" fmla="*/ 571327 w 1044692"/>
                <a:gd name="connsiteY82" fmla="*/ 627020 h 947214"/>
                <a:gd name="connsiteX83" fmla="*/ 568377 w 1044692"/>
                <a:gd name="connsiteY83" fmla="*/ 601209 h 947214"/>
                <a:gd name="connsiteX84" fmla="*/ 567001 w 1044692"/>
                <a:gd name="connsiteY84" fmla="*/ 563358 h 947214"/>
                <a:gd name="connsiteX85" fmla="*/ 593586 w 1044692"/>
                <a:gd name="connsiteY85" fmla="*/ 539123 h 947214"/>
                <a:gd name="connsiteX86" fmla="*/ 640490 w 1044692"/>
                <a:gd name="connsiteY86" fmla="*/ 474932 h 947214"/>
                <a:gd name="connsiteX87" fmla="*/ 593586 w 1044692"/>
                <a:gd name="connsiteY87" fmla="*/ 410742 h 947214"/>
                <a:gd name="connsiteX88" fmla="*/ 567001 w 1044692"/>
                <a:gd name="connsiteY88" fmla="*/ 386516 h 947214"/>
                <a:gd name="connsiteX89" fmla="*/ 568377 w 1044692"/>
                <a:gd name="connsiteY89" fmla="*/ 348665 h 947214"/>
                <a:gd name="connsiteX90" fmla="*/ 556446 w 1044692"/>
                <a:gd name="connsiteY90" fmla="*/ 272016 h 947214"/>
                <a:gd name="connsiteX91" fmla="*/ 513366 w 1044692"/>
                <a:gd name="connsiteY91" fmla="*/ 256870 h 947214"/>
                <a:gd name="connsiteX92" fmla="*/ 479805 w 1044692"/>
                <a:gd name="connsiteY92" fmla="*/ 260085 h 947214"/>
                <a:gd name="connsiteX93" fmla="*/ 452437 w 1044692"/>
                <a:gd name="connsiteY93" fmla="*/ 262854 h 947214"/>
                <a:gd name="connsiteX94" fmla="*/ 441954 w 1044692"/>
                <a:gd name="connsiteY94" fmla="*/ 261451 h 947214"/>
                <a:gd name="connsiteX95" fmla="*/ 417719 w 1044692"/>
                <a:gd name="connsiteY95" fmla="*/ 234866 h 947214"/>
                <a:gd name="connsiteX96" fmla="*/ 353529 w 1044692"/>
                <a:gd name="connsiteY96" fmla="*/ 187962 h 947214"/>
                <a:gd name="connsiteX97" fmla="*/ 289339 w 1044692"/>
                <a:gd name="connsiteY97" fmla="*/ 234866 h 947214"/>
                <a:gd name="connsiteX98" fmla="*/ 265112 w 1044692"/>
                <a:gd name="connsiteY98" fmla="*/ 261451 h 947214"/>
                <a:gd name="connsiteX99" fmla="*/ 254630 w 1044692"/>
                <a:gd name="connsiteY99" fmla="*/ 262854 h 947214"/>
                <a:gd name="connsiteX100" fmla="*/ 227252 w 1044692"/>
                <a:gd name="connsiteY100" fmla="*/ 260085 h 947214"/>
                <a:gd name="connsiteX101" fmla="*/ 193691 w 1044692"/>
                <a:gd name="connsiteY101" fmla="*/ 256870 h 947214"/>
                <a:gd name="connsiteX102" fmla="*/ 150612 w 1044692"/>
                <a:gd name="connsiteY102" fmla="*/ 272016 h 947214"/>
                <a:gd name="connsiteX103" fmla="*/ 138681 w 1044692"/>
                <a:gd name="connsiteY103" fmla="*/ 348665 h 947214"/>
                <a:gd name="connsiteX104" fmla="*/ 140056 w 1044692"/>
                <a:gd name="connsiteY104" fmla="*/ 386516 h 947214"/>
                <a:gd name="connsiteX105" fmla="*/ 113472 w 1044692"/>
                <a:gd name="connsiteY105" fmla="*/ 410751 h 947214"/>
                <a:gd name="connsiteX106" fmla="*/ 66567 w 1044692"/>
                <a:gd name="connsiteY106" fmla="*/ 474942 h 947214"/>
                <a:gd name="connsiteX107" fmla="*/ 113472 w 1044692"/>
                <a:gd name="connsiteY107" fmla="*/ 539132 h 947214"/>
                <a:gd name="connsiteX108" fmla="*/ 140056 w 1044692"/>
                <a:gd name="connsiteY108" fmla="*/ 563358 h 947214"/>
                <a:gd name="connsiteX109" fmla="*/ 138681 w 1044692"/>
                <a:gd name="connsiteY109" fmla="*/ 601209 h 947214"/>
                <a:gd name="connsiteX110" fmla="*/ 135730 w 1044692"/>
                <a:gd name="connsiteY110" fmla="*/ 627020 h 947214"/>
                <a:gd name="connsiteX111" fmla="*/ 67642 w 1044692"/>
                <a:gd name="connsiteY111" fmla="*/ 627020 h 947214"/>
                <a:gd name="connsiteX112" fmla="*/ 44882 w 1044692"/>
                <a:gd name="connsiteY112" fmla="*/ 604260 h 947214"/>
                <a:gd name="connsiteX113" fmla="*/ 44882 w 1044692"/>
                <a:gd name="connsiteY113" fmla="*/ 67633 h 947214"/>
                <a:gd name="connsiteX114" fmla="*/ 67642 w 1044692"/>
                <a:gd name="connsiteY114" fmla="*/ 44873 h 947214"/>
                <a:gd name="connsiteX115" fmla="*/ 977088 w 1044692"/>
                <a:gd name="connsiteY115" fmla="*/ 44873 h 947214"/>
                <a:gd name="connsiteX116" fmla="*/ 999848 w 1044692"/>
                <a:gd name="connsiteY116" fmla="*/ 67633 h 947214"/>
                <a:gd name="connsiteX117" fmla="*/ 999848 w 1044692"/>
                <a:gd name="connsiteY117" fmla="*/ 604260 h 947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1044692" h="947214">
                  <a:moveTo>
                    <a:pt x="977069" y="0"/>
                  </a:moveTo>
                  <a:lnTo>
                    <a:pt x="67624" y="0"/>
                  </a:lnTo>
                  <a:cubicBezTo>
                    <a:pt x="30337" y="0"/>
                    <a:pt x="0" y="30338"/>
                    <a:pt x="0" y="67624"/>
                  </a:cubicBezTo>
                  <a:lnTo>
                    <a:pt x="0" y="604251"/>
                  </a:lnTo>
                  <a:cubicBezTo>
                    <a:pt x="0" y="641537"/>
                    <a:pt x="30337" y="671875"/>
                    <a:pt x="67624" y="671875"/>
                  </a:cubicBezTo>
                  <a:lnTo>
                    <a:pt x="145530" y="671875"/>
                  </a:lnTo>
                  <a:cubicBezTo>
                    <a:pt x="147015" y="673951"/>
                    <a:pt x="148690" y="675946"/>
                    <a:pt x="150594" y="677840"/>
                  </a:cubicBezTo>
                  <a:cubicBezTo>
                    <a:pt x="160785" y="688032"/>
                    <a:pt x="174874" y="692986"/>
                    <a:pt x="193673" y="692986"/>
                  </a:cubicBezTo>
                  <a:cubicBezTo>
                    <a:pt x="197042" y="692986"/>
                    <a:pt x="200458" y="692822"/>
                    <a:pt x="203891" y="692567"/>
                  </a:cubicBezTo>
                  <a:lnTo>
                    <a:pt x="203891" y="924774"/>
                  </a:lnTo>
                  <a:cubicBezTo>
                    <a:pt x="203891" y="932852"/>
                    <a:pt x="208236" y="940311"/>
                    <a:pt x="215276" y="944291"/>
                  </a:cubicBezTo>
                  <a:cubicBezTo>
                    <a:pt x="222307" y="948271"/>
                    <a:pt x="230941" y="948171"/>
                    <a:pt x="237872" y="944009"/>
                  </a:cubicBezTo>
                  <a:lnTo>
                    <a:pt x="353520" y="874627"/>
                  </a:lnTo>
                  <a:lnTo>
                    <a:pt x="469168" y="944018"/>
                  </a:lnTo>
                  <a:cubicBezTo>
                    <a:pt x="472719" y="946149"/>
                    <a:pt x="476709" y="947215"/>
                    <a:pt x="480707" y="947215"/>
                  </a:cubicBezTo>
                  <a:cubicBezTo>
                    <a:pt x="484514" y="947215"/>
                    <a:pt x="488330" y="946249"/>
                    <a:pt x="491754" y="944300"/>
                  </a:cubicBezTo>
                  <a:cubicBezTo>
                    <a:pt x="498785" y="940320"/>
                    <a:pt x="503139" y="932861"/>
                    <a:pt x="503139" y="924783"/>
                  </a:cubicBezTo>
                  <a:lnTo>
                    <a:pt x="503139" y="692576"/>
                  </a:lnTo>
                  <a:cubicBezTo>
                    <a:pt x="506572" y="692831"/>
                    <a:pt x="509988" y="692995"/>
                    <a:pt x="513358" y="692995"/>
                  </a:cubicBezTo>
                  <a:cubicBezTo>
                    <a:pt x="532155" y="692995"/>
                    <a:pt x="546245" y="688040"/>
                    <a:pt x="556436" y="677849"/>
                  </a:cubicBezTo>
                  <a:cubicBezTo>
                    <a:pt x="558340" y="675946"/>
                    <a:pt x="560024" y="673951"/>
                    <a:pt x="561500" y="671875"/>
                  </a:cubicBezTo>
                  <a:lnTo>
                    <a:pt x="977069" y="671875"/>
                  </a:lnTo>
                  <a:cubicBezTo>
                    <a:pt x="1014356" y="671875"/>
                    <a:pt x="1044693" y="641537"/>
                    <a:pt x="1044693" y="604251"/>
                  </a:cubicBezTo>
                  <a:lnTo>
                    <a:pt x="1044693" y="67624"/>
                  </a:lnTo>
                  <a:cubicBezTo>
                    <a:pt x="1044693" y="30338"/>
                    <a:pt x="1014365" y="0"/>
                    <a:pt x="977069" y="0"/>
                  </a:cubicBezTo>
                  <a:close/>
                  <a:moveTo>
                    <a:pt x="365059" y="829226"/>
                  </a:moveTo>
                  <a:cubicBezTo>
                    <a:pt x="357955" y="824964"/>
                    <a:pt x="349084" y="824964"/>
                    <a:pt x="341971" y="829226"/>
                  </a:cubicBezTo>
                  <a:lnTo>
                    <a:pt x="248764" y="885156"/>
                  </a:lnTo>
                  <a:lnTo>
                    <a:pt x="248764" y="687221"/>
                  </a:lnTo>
                  <a:cubicBezTo>
                    <a:pt x="250795" y="687084"/>
                    <a:pt x="252753" y="687011"/>
                    <a:pt x="254621" y="687011"/>
                  </a:cubicBezTo>
                  <a:cubicBezTo>
                    <a:pt x="260486" y="687011"/>
                    <a:pt x="263555" y="687776"/>
                    <a:pt x="265094" y="688414"/>
                  </a:cubicBezTo>
                  <a:cubicBezTo>
                    <a:pt x="271561" y="691092"/>
                    <a:pt x="281406" y="704352"/>
                    <a:pt x="289329" y="714999"/>
                  </a:cubicBezTo>
                  <a:cubicBezTo>
                    <a:pt x="305668" y="736985"/>
                    <a:pt x="324184" y="761903"/>
                    <a:pt x="353520" y="761903"/>
                  </a:cubicBezTo>
                  <a:cubicBezTo>
                    <a:pt x="382855" y="761903"/>
                    <a:pt x="401380" y="736985"/>
                    <a:pt x="417710" y="714999"/>
                  </a:cubicBezTo>
                  <a:cubicBezTo>
                    <a:pt x="425624" y="704343"/>
                    <a:pt x="435478" y="691092"/>
                    <a:pt x="441945" y="688414"/>
                  </a:cubicBezTo>
                  <a:cubicBezTo>
                    <a:pt x="443484" y="687776"/>
                    <a:pt x="446553" y="687011"/>
                    <a:pt x="452418" y="687011"/>
                  </a:cubicBezTo>
                  <a:cubicBezTo>
                    <a:pt x="454286" y="687011"/>
                    <a:pt x="456244" y="687093"/>
                    <a:pt x="458275" y="687221"/>
                  </a:cubicBezTo>
                  <a:lnTo>
                    <a:pt x="458275" y="885156"/>
                  </a:lnTo>
                  <a:lnTo>
                    <a:pt x="365059" y="829226"/>
                  </a:lnTo>
                  <a:close/>
                  <a:moveTo>
                    <a:pt x="524715" y="646127"/>
                  </a:moveTo>
                  <a:cubicBezTo>
                    <a:pt x="524633" y="646209"/>
                    <a:pt x="522602" y="648131"/>
                    <a:pt x="513358" y="648131"/>
                  </a:cubicBezTo>
                  <a:cubicBezTo>
                    <a:pt x="505516" y="648131"/>
                    <a:pt x="496090" y="646793"/>
                    <a:pt x="486117" y="645372"/>
                  </a:cubicBezTo>
                  <a:cubicBezTo>
                    <a:pt x="474996" y="643787"/>
                    <a:pt x="463503" y="642148"/>
                    <a:pt x="452418" y="642148"/>
                  </a:cubicBezTo>
                  <a:cubicBezTo>
                    <a:pt x="441635" y="642148"/>
                    <a:pt x="432582" y="643723"/>
                    <a:pt x="424759" y="646965"/>
                  </a:cubicBezTo>
                  <a:cubicBezTo>
                    <a:pt x="406853" y="654388"/>
                    <a:pt x="394066" y="671592"/>
                    <a:pt x="381707" y="688232"/>
                  </a:cubicBezTo>
                  <a:cubicBezTo>
                    <a:pt x="373702" y="698997"/>
                    <a:pt x="360314" y="717030"/>
                    <a:pt x="353529" y="717030"/>
                  </a:cubicBezTo>
                  <a:cubicBezTo>
                    <a:pt x="346744" y="717030"/>
                    <a:pt x="333346" y="699006"/>
                    <a:pt x="325350" y="688232"/>
                  </a:cubicBezTo>
                  <a:cubicBezTo>
                    <a:pt x="312982" y="671592"/>
                    <a:pt x="300195" y="654388"/>
                    <a:pt x="282299" y="646965"/>
                  </a:cubicBezTo>
                  <a:cubicBezTo>
                    <a:pt x="274475" y="643723"/>
                    <a:pt x="265422" y="642148"/>
                    <a:pt x="254639" y="642148"/>
                  </a:cubicBezTo>
                  <a:cubicBezTo>
                    <a:pt x="243555" y="642148"/>
                    <a:pt x="232061" y="643787"/>
                    <a:pt x="220941" y="645372"/>
                  </a:cubicBezTo>
                  <a:cubicBezTo>
                    <a:pt x="210968" y="646793"/>
                    <a:pt x="201551" y="648131"/>
                    <a:pt x="193700" y="648131"/>
                  </a:cubicBezTo>
                  <a:cubicBezTo>
                    <a:pt x="184456" y="648131"/>
                    <a:pt x="182425" y="646209"/>
                    <a:pt x="182343" y="646127"/>
                  </a:cubicBezTo>
                  <a:cubicBezTo>
                    <a:pt x="178199" y="641984"/>
                    <a:pt x="181387" y="619579"/>
                    <a:pt x="183099" y="607539"/>
                  </a:cubicBezTo>
                  <a:cubicBezTo>
                    <a:pt x="186095" y="586491"/>
                    <a:pt x="189192" y="564742"/>
                    <a:pt x="181496" y="546172"/>
                  </a:cubicBezTo>
                  <a:cubicBezTo>
                    <a:pt x="174073" y="528267"/>
                    <a:pt x="156860" y="515479"/>
                    <a:pt x="140230" y="503120"/>
                  </a:cubicBezTo>
                  <a:cubicBezTo>
                    <a:pt x="129455" y="495115"/>
                    <a:pt x="111432" y="481727"/>
                    <a:pt x="111432" y="474942"/>
                  </a:cubicBezTo>
                  <a:cubicBezTo>
                    <a:pt x="111432" y="468157"/>
                    <a:pt x="129455" y="454759"/>
                    <a:pt x="140230" y="446763"/>
                  </a:cubicBezTo>
                  <a:cubicBezTo>
                    <a:pt x="156869" y="434395"/>
                    <a:pt x="174082" y="421608"/>
                    <a:pt x="181505" y="403711"/>
                  </a:cubicBezTo>
                  <a:cubicBezTo>
                    <a:pt x="189201" y="385150"/>
                    <a:pt x="186104" y="363392"/>
                    <a:pt x="183108" y="342345"/>
                  </a:cubicBezTo>
                  <a:cubicBezTo>
                    <a:pt x="181395" y="330305"/>
                    <a:pt x="178199" y="307900"/>
                    <a:pt x="182352" y="303747"/>
                  </a:cubicBezTo>
                  <a:cubicBezTo>
                    <a:pt x="182434" y="303665"/>
                    <a:pt x="184465" y="301743"/>
                    <a:pt x="193709" y="301743"/>
                  </a:cubicBezTo>
                  <a:cubicBezTo>
                    <a:pt x="201551" y="301743"/>
                    <a:pt x="210968" y="303082"/>
                    <a:pt x="220941" y="304503"/>
                  </a:cubicBezTo>
                  <a:cubicBezTo>
                    <a:pt x="232061" y="306087"/>
                    <a:pt x="243555" y="307727"/>
                    <a:pt x="254639" y="307727"/>
                  </a:cubicBezTo>
                  <a:cubicBezTo>
                    <a:pt x="265431" y="307727"/>
                    <a:pt x="274475" y="306151"/>
                    <a:pt x="282299" y="302909"/>
                  </a:cubicBezTo>
                  <a:cubicBezTo>
                    <a:pt x="300204" y="295486"/>
                    <a:pt x="312991" y="278282"/>
                    <a:pt x="325350" y="261643"/>
                  </a:cubicBezTo>
                  <a:cubicBezTo>
                    <a:pt x="333355" y="250877"/>
                    <a:pt x="346744" y="232844"/>
                    <a:pt x="353529" y="232844"/>
                  </a:cubicBezTo>
                  <a:cubicBezTo>
                    <a:pt x="360314" y="232844"/>
                    <a:pt x="373711" y="250868"/>
                    <a:pt x="381707" y="261643"/>
                  </a:cubicBezTo>
                  <a:cubicBezTo>
                    <a:pt x="394076" y="278282"/>
                    <a:pt x="406863" y="295486"/>
                    <a:pt x="424759" y="302909"/>
                  </a:cubicBezTo>
                  <a:cubicBezTo>
                    <a:pt x="432582" y="306151"/>
                    <a:pt x="441635" y="307727"/>
                    <a:pt x="452418" y="307727"/>
                  </a:cubicBezTo>
                  <a:cubicBezTo>
                    <a:pt x="463503" y="307727"/>
                    <a:pt x="474996" y="306087"/>
                    <a:pt x="486117" y="304503"/>
                  </a:cubicBezTo>
                  <a:cubicBezTo>
                    <a:pt x="496090" y="303082"/>
                    <a:pt x="505507" y="301743"/>
                    <a:pt x="513358" y="301743"/>
                  </a:cubicBezTo>
                  <a:cubicBezTo>
                    <a:pt x="522602" y="301743"/>
                    <a:pt x="524633" y="303665"/>
                    <a:pt x="524715" y="303747"/>
                  </a:cubicBezTo>
                  <a:cubicBezTo>
                    <a:pt x="528868" y="307900"/>
                    <a:pt x="525671" y="330305"/>
                    <a:pt x="523959" y="342335"/>
                  </a:cubicBezTo>
                  <a:cubicBezTo>
                    <a:pt x="520962" y="363374"/>
                    <a:pt x="517866" y="385132"/>
                    <a:pt x="525561" y="403693"/>
                  </a:cubicBezTo>
                  <a:cubicBezTo>
                    <a:pt x="532984" y="421599"/>
                    <a:pt x="550198" y="434386"/>
                    <a:pt x="566837" y="446754"/>
                  </a:cubicBezTo>
                  <a:cubicBezTo>
                    <a:pt x="577603" y="454759"/>
                    <a:pt x="595635" y="468147"/>
                    <a:pt x="595635" y="474932"/>
                  </a:cubicBezTo>
                  <a:cubicBezTo>
                    <a:pt x="595635" y="481718"/>
                    <a:pt x="577611" y="495115"/>
                    <a:pt x="566837" y="503112"/>
                  </a:cubicBezTo>
                  <a:cubicBezTo>
                    <a:pt x="550198" y="515479"/>
                    <a:pt x="532984" y="528267"/>
                    <a:pt x="525561" y="546172"/>
                  </a:cubicBezTo>
                  <a:cubicBezTo>
                    <a:pt x="517866" y="564733"/>
                    <a:pt x="520962" y="586491"/>
                    <a:pt x="523959" y="607530"/>
                  </a:cubicBezTo>
                  <a:cubicBezTo>
                    <a:pt x="525671" y="619561"/>
                    <a:pt x="528868" y="641974"/>
                    <a:pt x="524715" y="646119"/>
                  </a:cubicBezTo>
                  <a:close/>
                  <a:moveTo>
                    <a:pt x="999838" y="604260"/>
                  </a:moveTo>
                  <a:cubicBezTo>
                    <a:pt x="999838" y="616810"/>
                    <a:pt x="989629" y="627020"/>
                    <a:pt x="977079" y="627020"/>
                  </a:cubicBezTo>
                  <a:lnTo>
                    <a:pt x="571327" y="627020"/>
                  </a:lnTo>
                  <a:cubicBezTo>
                    <a:pt x="570817" y="618349"/>
                    <a:pt x="569569" y="609606"/>
                    <a:pt x="568377" y="601209"/>
                  </a:cubicBezTo>
                  <a:cubicBezTo>
                    <a:pt x="566437" y="587557"/>
                    <a:pt x="564014" y="570571"/>
                    <a:pt x="567001" y="563358"/>
                  </a:cubicBezTo>
                  <a:cubicBezTo>
                    <a:pt x="569678" y="556892"/>
                    <a:pt x="582940" y="547046"/>
                    <a:pt x="593586" y="539123"/>
                  </a:cubicBezTo>
                  <a:cubicBezTo>
                    <a:pt x="615571" y="522784"/>
                    <a:pt x="640490" y="504268"/>
                    <a:pt x="640490" y="474932"/>
                  </a:cubicBezTo>
                  <a:cubicBezTo>
                    <a:pt x="640490" y="445597"/>
                    <a:pt x="615571" y="427072"/>
                    <a:pt x="593586" y="410742"/>
                  </a:cubicBezTo>
                  <a:cubicBezTo>
                    <a:pt x="582930" y="402828"/>
                    <a:pt x="569678" y="392974"/>
                    <a:pt x="567001" y="386516"/>
                  </a:cubicBezTo>
                  <a:cubicBezTo>
                    <a:pt x="564014" y="379303"/>
                    <a:pt x="566427" y="362317"/>
                    <a:pt x="568377" y="348665"/>
                  </a:cubicBezTo>
                  <a:cubicBezTo>
                    <a:pt x="572156" y="322117"/>
                    <a:pt x="576446" y="292025"/>
                    <a:pt x="556446" y="272016"/>
                  </a:cubicBezTo>
                  <a:cubicBezTo>
                    <a:pt x="546254" y="261825"/>
                    <a:pt x="532165" y="256870"/>
                    <a:pt x="513366" y="256870"/>
                  </a:cubicBezTo>
                  <a:cubicBezTo>
                    <a:pt x="502347" y="256870"/>
                    <a:pt x="490889" y="258500"/>
                    <a:pt x="479805" y="260085"/>
                  </a:cubicBezTo>
                  <a:cubicBezTo>
                    <a:pt x="469796" y="261506"/>
                    <a:pt x="460343" y="262854"/>
                    <a:pt x="452437" y="262854"/>
                  </a:cubicBezTo>
                  <a:cubicBezTo>
                    <a:pt x="446572" y="262854"/>
                    <a:pt x="443503" y="262089"/>
                    <a:pt x="441954" y="261451"/>
                  </a:cubicBezTo>
                  <a:cubicBezTo>
                    <a:pt x="435488" y="258774"/>
                    <a:pt x="425643" y="245513"/>
                    <a:pt x="417719" y="234866"/>
                  </a:cubicBezTo>
                  <a:cubicBezTo>
                    <a:pt x="401380" y="212881"/>
                    <a:pt x="382864" y="187962"/>
                    <a:pt x="353529" y="187962"/>
                  </a:cubicBezTo>
                  <a:cubicBezTo>
                    <a:pt x="324193" y="187962"/>
                    <a:pt x="305668" y="212881"/>
                    <a:pt x="289339" y="234866"/>
                  </a:cubicBezTo>
                  <a:cubicBezTo>
                    <a:pt x="281424" y="245522"/>
                    <a:pt x="271579" y="258774"/>
                    <a:pt x="265112" y="261451"/>
                  </a:cubicBezTo>
                  <a:cubicBezTo>
                    <a:pt x="263573" y="262089"/>
                    <a:pt x="260504" y="262854"/>
                    <a:pt x="254630" y="262854"/>
                  </a:cubicBezTo>
                  <a:cubicBezTo>
                    <a:pt x="246724" y="262854"/>
                    <a:pt x="237262" y="261506"/>
                    <a:pt x="227252" y="260085"/>
                  </a:cubicBezTo>
                  <a:cubicBezTo>
                    <a:pt x="216169" y="258509"/>
                    <a:pt x="204711" y="256870"/>
                    <a:pt x="193691" y="256870"/>
                  </a:cubicBezTo>
                  <a:cubicBezTo>
                    <a:pt x="174893" y="256870"/>
                    <a:pt x="160803" y="261825"/>
                    <a:pt x="150612" y="272016"/>
                  </a:cubicBezTo>
                  <a:cubicBezTo>
                    <a:pt x="130612" y="292016"/>
                    <a:pt x="134893" y="322107"/>
                    <a:pt x="138681" y="348665"/>
                  </a:cubicBezTo>
                  <a:cubicBezTo>
                    <a:pt x="140621" y="362317"/>
                    <a:pt x="143043" y="379303"/>
                    <a:pt x="140056" y="386516"/>
                  </a:cubicBezTo>
                  <a:cubicBezTo>
                    <a:pt x="137379" y="392983"/>
                    <a:pt x="124118" y="402828"/>
                    <a:pt x="113472" y="410751"/>
                  </a:cubicBezTo>
                  <a:cubicBezTo>
                    <a:pt x="91486" y="427091"/>
                    <a:pt x="66567" y="445606"/>
                    <a:pt x="66567" y="474942"/>
                  </a:cubicBezTo>
                  <a:cubicBezTo>
                    <a:pt x="66567" y="504277"/>
                    <a:pt x="91486" y="522802"/>
                    <a:pt x="113472" y="539132"/>
                  </a:cubicBezTo>
                  <a:cubicBezTo>
                    <a:pt x="124127" y="547046"/>
                    <a:pt x="137379" y="556901"/>
                    <a:pt x="140056" y="563358"/>
                  </a:cubicBezTo>
                  <a:cubicBezTo>
                    <a:pt x="143053" y="570571"/>
                    <a:pt x="140630" y="587557"/>
                    <a:pt x="138681" y="601209"/>
                  </a:cubicBezTo>
                  <a:cubicBezTo>
                    <a:pt x="137488" y="609597"/>
                    <a:pt x="136241" y="618349"/>
                    <a:pt x="135730" y="627020"/>
                  </a:cubicBezTo>
                  <a:lnTo>
                    <a:pt x="67642" y="627020"/>
                  </a:lnTo>
                  <a:cubicBezTo>
                    <a:pt x="55092" y="627020"/>
                    <a:pt x="44882" y="616810"/>
                    <a:pt x="44882" y="604260"/>
                  </a:cubicBezTo>
                  <a:lnTo>
                    <a:pt x="44882" y="67633"/>
                  </a:lnTo>
                  <a:cubicBezTo>
                    <a:pt x="44882" y="55083"/>
                    <a:pt x="55092" y="44873"/>
                    <a:pt x="67642" y="44873"/>
                  </a:cubicBezTo>
                  <a:lnTo>
                    <a:pt x="977088" y="44873"/>
                  </a:lnTo>
                  <a:cubicBezTo>
                    <a:pt x="989638" y="44873"/>
                    <a:pt x="999848" y="55083"/>
                    <a:pt x="999848" y="67633"/>
                  </a:cubicBezTo>
                  <a:lnTo>
                    <a:pt x="999848" y="604260"/>
                  </a:lnTo>
                  <a:close/>
                </a:path>
              </a:pathLst>
            </a:custGeom>
            <a:solidFill>
              <a:schemeClr val="bg1"/>
            </a:solidFill>
            <a:ln w="9102" cap="flat">
              <a:noFill/>
              <a:prstDash val="solid"/>
              <a:miter/>
            </a:ln>
          </p:spPr>
          <p:txBody>
            <a:bodyPr rtlCol="0" anchor="ctr"/>
            <a:lstStyle/>
            <a:p>
              <a:endParaRPr lang="lv-LV" sz="1800"/>
            </a:p>
          </p:txBody>
        </p:sp>
        <p:sp>
          <p:nvSpPr>
            <p:cNvPr id="62" name="Freeform: Shape 61">
              <a:extLst>
                <a:ext uri="{FF2B5EF4-FFF2-40B4-BE49-F238E27FC236}">
                  <a16:creationId xmlns:a16="http://schemas.microsoft.com/office/drawing/2014/main" id="{FB074DCA-CA78-5550-3B8A-74C9452DF113}"/>
                </a:ext>
              </a:extLst>
            </p:cNvPr>
            <p:cNvSpPr/>
            <p:nvPr/>
          </p:nvSpPr>
          <p:spPr>
            <a:xfrm>
              <a:off x="7937650" y="4226777"/>
              <a:ext cx="234675" cy="44863"/>
            </a:xfrm>
            <a:custGeom>
              <a:avLst/>
              <a:gdLst>
                <a:gd name="connsiteX0" fmla="*/ 212243 w 234675"/>
                <a:gd name="connsiteY0" fmla="*/ 0 h 44863"/>
                <a:gd name="connsiteX1" fmla="*/ 22432 w 234675"/>
                <a:gd name="connsiteY1" fmla="*/ 0 h 44863"/>
                <a:gd name="connsiteX2" fmla="*/ 0 w 234675"/>
                <a:gd name="connsiteY2" fmla="*/ 22432 h 44863"/>
                <a:gd name="connsiteX3" fmla="*/ 22432 w 234675"/>
                <a:gd name="connsiteY3" fmla="*/ 44864 h 44863"/>
                <a:gd name="connsiteX4" fmla="*/ 212243 w 234675"/>
                <a:gd name="connsiteY4" fmla="*/ 44864 h 44863"/>
                <a:gd name="connsiteX5" fmla="*/ 234675 w 234675"/>
                <a:gd name="connsiteY5" fmla="*/ 22432 h 44863"/>
                <a:gd name="connsiteX6" fmla="*/ 212243 w 234675"/>
                <a:gd name="connsiteY6" fmla="*/ 0 h 44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4675" h="44863">
                  <a:moveTo>
                    <a:pt x="212243" y="0"/>
                  </a:moveTo>
                  <a:lnTo>
                    <a:pt x="22432" y="0"/>
                  </a:lnTo>
                  <a:cubicBezTo>
                    <a:pt x="10046" y="0"/>
                    <a:pt x="0" y="10046"/>
                    <a:pt x="0" y="22432"/>
                  </a:cubicBezTo>
                  <a:cubicBezTo>
                    <a:pt x="0" y="34818"/>
                    <a:pt x="10046" y="44864"/>
                    <a:pt x="22432" y="44864"/>
                  </a:cubicBezTo>
                  <a:lnTo>
                    <a:pt x="212243" y="44864"/>
                  </a:lnTo>
                  <a:cubicBezTo>
                    <a:pt x="224629" y="44864"/>
                    <a:pt x="234675" y="34818"/>
                    <a:pt x="234675" y="22432"/>
                  </a:cubicBezTo>
                  <a:cubicBezTo>
                    <a:pt x="234675" y="10046"/>
                    <a:pt x="224629" y="0"/>
                    <a:pt x="212243" y="0"/>
                  </a:cubicBezTo>
                  <a:close/>
                </a:path>
              </a:pathLst>
            </a:custGeom>
            <a:solidFill>
              <a:schemeClr val="bg1"/>
            </a:solidFill>
            <a:ln w="9102" cap="flat">
              <a:noFill/>
              <a:prstDash val="solid"/>
              <a:miter/>
            </a:ln>
          </p:spPr>
          <p:txBody>
            <a:bodyPr rtlCol="0" anchor="ctr"/>
            <a:lstStyle/>
            <a:p>
              <a:endParaRPr lang="lv-LV" sz="1800"/>
            </a:p>
          </p:txBody>
        </p:sp>
        <p:sp>
          <p:nvSpPr>
            <p:cNvPr id="63" name="Freeform: Shape 62">
              <a:extLst>
                <a:ext uri="{FF2B5EF4-FFF2-40B4-BE49-F238E27FC236}">
                  <a16:creationId xmlns:a16="http://schemas.microsoft.com/office/drawing/2014/main" id="{FA6A2FD3-7914-7D68-A694-1C98B98DEB34}"/>
                </a:ext>
              </a:extLst>
            </p:cNvPr>
            <p:cNvSpPr/>
            <p:nvPr/>
          </p:nvSpPr>
          <p:spPr>
            <a:xfrm>
              <a:off x="7937650" y="4375932"/>
              <a:ext cx="234675" cy="44864"/>
            </a:xfrm>
            <a:custGeom>
              <a:avLst/>
              <a:gdLst>
                <a:gd name="connsiteX0" fmla="*/ 212243 w 234675"/>
                <a:gd name="connsiteY0" fmla="*/ 0 h 44864"/>
                <a:gd name="connsiteX1" fmla="*/ 22432 w 234675"/>
                <a:gd name="connsiteY1" fmla="*/ 0 h 44864"/>
                <a:gd name="connsiteX2" fmla="*/ 0 w 234675"/>
                <a:gd name="connsiteY2" fmla="*/ 22432 h 44864"/>
                <a:gd name="connsiteX3" fmla="*/ 22432 w 234675"/>
                <a:gd name="connsiteY3" fmla="*/ 44864 h 44864"/>
                <a:gd name="connsiteX4" fmla="*/ 212243 w 234675"/>
                <a:gd name="connsiteY4" fmla="*/ 44864 h 44864"/>
                <a:gd name="connsiteX5" fmla="*/ 234675 w 234675"/>
                <a:gd name="connsiteY5" fmla="*/ 22432 h 44864"/>
                <a:gd name="connsiteX6" fmla="*/ 212243 w 234675"/>
                <a:gd name="connsiteY6" fmla="*/ 0 h 44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4675" h="44864">
                  <a:moveTo>
                    <a:pt x="212243" y="0"/>
                  </a:moveTo>
                  <a:lnTo>
                    <a:pt x="22432" y="0"/>
                  </a:lnTo>
                  <a:cubicBezTo>
                    <a:pt x="10046" y="0"/>
                    <a:pt x="0" y="10046"/>
                    <a:pt x="0" y="22432"/>
                  </a:cubicBezTo>
                  <a:cubicBezTo>
                    <a:pt x="0" y="34819"/>
                    <a:pt x="10046" y="44864"/>
                    <a:pt x="22432" y="44864"/>
                  </a:cubicBezTo>
                  <a:lnTo>
                    <a:pt x="212243" y="44864"/>
                  </a:lnTo>
                  <a:cubicBezTo>
                    <a:pt x="224629" y="44864"/>
                    <a:pt x="234675" y="34819"/>
                    <a:pt x="234675" y="22432"/>
                  </a:cubicBezTo>
                  <a:cubicBezTo>
                    <a:pt x="234675" y="10046"/>
                    <a:pt x="224629" y="0"/>
                    <a:pt x="212243" y="0"/>
                  </a:cubicBezTo>
                  <a:close/>
                </a:path>
              </a:pathLst>
            </a:custGeom>
            <a:solidFill>
              <a:schemeClr val="bg1"/>
            </a:solidFill>
            <a:ln w="9102" cap="flat">
              <a:noFill/>
              <a:prstDash val="solid"/>
              <a:miter/>
            </a:ln>
          </p:spPr>
          <p:txBody>
            <a:bodyPr rtlCol="0" anchor="ctr"/>
            <a:lstStyle/>
            <a:p>
              <a:endParaRPr lang="lv-LV" sz="1800"/>
            </a:p>
          </p:txBody>
        </p:sp>
      </p:grpSp>
      <p:grpSp>
        <p:nvGrpSpPr>
          <p:cNvPr id="64" name="Graphic 5">
            <a:extLst>
              <a:ext uri="{FF2B5EF4-FFF2-40B4-BE49-F238E27FC236}">
                <a16:creationId xmlns:a16="http://schemas.microsoft.com/office/drawing/2014/main" id="{F6A5E028-1C15-68C5-D252-08753E19A311}"/>
              </a:ext>
            </a:extLst>
          </p:cNvPr>
          <p:cNvGrpSpPr/>
          <p:nvPr/>
        </p:nvGrpSpPr>
        <p:grpSpPr>
          <a:xfrm>
            <a:off x="3996941" y="5467993"/>
            <a:ext cx="869436" cy="1010238"/>
            <a:chOff x="3996941" y="5467993"/>
            <a:chExt cx="869436" cy="1010238"/>
          </a:xfrm>
          <a:solidFill>
            <a:schemeClr val="bg1"/>
          </a:solidFill>
          <a:effectLst>
            <a:glow rad="101600">
              <a:schemeClr val="accent2">
                <a:satMod val="175000"/>
                <a:alpha val="40000"/>
              </a:schemeClr>
            </a:glow>
          </a:effectLst>
        </p:grpSpPr>
        <p:sp>
          <p:nvSpPr>
            <p:cNvPr id="65" name="Freeform: Shape 64">
              <a:extLst>
                <a:ext uri="{FF2B5EF4-FFF2-40B4-BE49-F238E27FC236}">
                  <a16:creationId xmlns:a16="http://schemas.microsoft.com/office/drawing/2014/main" id="{4128E68F-E89A-4EE6-E08D-85A7726D08B0}"/>
                </a:ext>
              </a:extLst>
            </p:cNvPr>
            <p:cNvSpPr/>
            <p:nvPr/>
          </p:nvSpPr>
          <p:spPr>
            <a:xfrm>
              <a:off x="3996941" y="5467993"/>
              <a:ext cx="869436" cy="1010238"/>
            </a:xfrm>
            <a:custGeom>
              <a:avLst/>
              <a:gdLst>
                <a:gd name="connsiteX0" fmla="*/ 434741 w 869436"/>
                <a:gd name="connsiteY0" fmla="*/ 1010239 h 1010238"/>
                <a:gd name="connsiteX1" fmla="*/ 343747 w 869436"/>
                <a:gd name="connsiteY1" fmla="*/ 974810 h 1010238"/>
                <a:gd name="connsiteX2" fmla="*/ 44153 w 869436"/>
                <a:gd name="connsiteY2" fmla="*/ 701975 h 1010238"/>
                <a:gd name="connsiteX3" fmla="*/ 0 w 869436"/>
                <a:gd name="connsiteY3" fmla="*/ 602074 h 1010238"/>
                <a:gd name="connsiteX4" fmla="*/ 0 w 869436"/>
                <a:gd name="connsiteY4" fmla="*/ 252644 h 1010238"/>
                <a:gd name="connsiteX5" fmla="*/ 85784 w 869436"/>
                <a:gd name="connsiteY5" fmla="*/ 126850 h 1010238"/>
                <a:gd name="connsiteX6" fmla="*/ 385378 w 869436"/>
                <a:gd name="connsiteY6" fmla="*/ 9344 h 1010238"/>
                <a:gd name="connsiteX7" fmla="*/ 484058 w 869436"/>
                <a:gd name="connsiteY7" fmla="*/ 9344 h 1010238"/>
                <a:gd name="connsiteX8" fmla="*/ 783652 w 869436"/>
                <a:gd name="connsiteY8" fmla="*/ 126850 h 1010238"/>
                <a:gd name="connsiteX9" fmla="*/ 869436 w 869436"/>
                <a:gd name="connsiteY9" fmla="*/ 252644 h 1010238"/>
                <a:gd name="connsiteX10" fmla="*/ 869436 w 869436"/>
                <a:gd name="connsiteY10" fmla="*/ 602074 h 1010238"/>
                <a:gd name="connsiteX11" fmla="*/ 825310 w 869436"/>
                <a:gd name="connsiteY11" fmla="*/ 701975 h 1010238"/>
                <a:gd name="connsiteX12" fmla="*/ 525671 w 869436"/>
                <a:gd name="connsiteY12" fmla="*/ 974810 h 1010238"/>
                <a:gd name="connsiteX13" fmla="*/ 434722 w 869436"/>
                <a:gd name="connsiteY13" fmla="*/ 1010239 h 1010238"/>
                <a:gd name="connsiteX14" fmla="*/ 434741 w 869436"/>
                <a:gd name="connsiteY14" fmla="*/ 44772 h 1010238"/>
                <a:gd name="connsiteX15" fmla="*/ 401735 w 869436"/>
                <a:gd name="connsiteY15" fmla="*/ 51021 h 1010238"/>
                <a:gd name="connsiteX16" fmla="*/ 102141 w 869436"/>
                <a:gd name="connsiteY16" fmla="*/ 168526 h 1010238"/>
                <a:gd name="connsiteX17" fmla="*/ 44764 w 869436"/>
                <a:gd name="connsiteY17" fmla="*/ 252644 h 1010238"/>
                <a:gd name="connsiteX18" fmla="*/ 44764 w 869436"/>
                <a:gd name="connsiteY18" fmla="*/ 602074 h 1010238"/>
                <a:gd name="connsiteX19" fmla="*/ 74290 w 869436"/>
                <a:gd name="connsiteY19" fmla="*/ 668878 h 1010238"/>
                <a:gd name="connsiteX20" fmla="*/ 373884 w 869436"/>
                <a:gd name="connsiteY20" fmla="*/ 941714 h 1010238"/>
                <a:gd name="connsiteX21" fmla="*/ 495543 w 869436"/>
                <a:gd name="connsiteY21" fmla="*/ 941714 h 1010238"/>
                <a:gd name="connsiteX22" fmla="*/ 795182 w 869436"/>
                <a:gd name="connsiteY22" fmla="*/ 668878 h 1010238"/>
                <a:gd name="connsiteX23" fmla="*/ 824690 w 869436"/>
                <a:gd name="connsiteY23" fmla="*/ 602074 h 1010238"/>
                <a:gd name="connsiteX24" fmla="*/ 824690 w 869436"/>
                <a:gd name="connsiteY24" fmla="*/ 252644 h 1010238"/>
                <a:gd name="connsiteX25" fmla="*/ 767313 w 869436"/>
                <a:gd name="connsiteY25" fmla="*/ 168526 h 1010238"/>
                <a:gd name="connsiteX26" fmla="*/ 467719 w 869436"/>
                <a:gd name="connsiteY26" fmla="*/ 51021 h 1010238"/>
                <a:gd name="connsiteX27" fmla="*/ 434741 w 869436"/>
                <a:gd name="connsiteY27" fmla="*/ 44772 h 1010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69436" h="1010238">
                  <a:moveTo>
                    <a:pt x="434741" y="1010239"/>
                  </a:moveTo>
                  <a:cubicBezTo>
                    <a:pt x="402218" y="1010239"/>
                    <a:pt x="369695" y="998435"/>
                    <a:pt x="343747" y="974810"/>
                  </a:cubicBezTo>
                  <a:lnTo>
                    <a:pt x="44153" y="701975"/>
                  </a:lnTo>
                  <a:cubicBezTo>
                    <a:pt x="16093" y="676428"/>
                    <a:pt x="0" y="640007"/>
                    <a:pt x="0" y="602074"/>
                  </a:cubicBezTo>
                  <a:lnTo>
                    <a:pt x="0" y="252644"/>
                  </a:lnTo>
                  <a:cubicBezTo>
                    <a:pt x="0" y="196669"/>
                    <a:pt x="33680" y="147278"/>
                    <a:pt x="85784" y="126850"/>
                  </a:cubicBezTo>
                  <a:lnTo>
                    <a:pt x="385378" y="9344"/>
                  </a:lnTo>
                  <a:cubicBezTo>
                    <a:pt x="417181" y="-3106"/>
                    <a:pt x="452218" y="-3124"/>
                    <a:pt x="484058" y="9344"/>
                  </a:cubicBezTo>
                  <a:lnTo>
                    <a:pt x="783652" y="126850"/>
                  </a:lnTo>
                  <a:cubicBezTo>
                    <a:pt x="835756" y="147288"/>
                    <a:pt x="869436" y="196669"/>
                    <a:pt x="869436" y="252644"/>
                  </a:cubicBezTo>
                  <a:lnTo>
                    <a:pt x="869436" y="602074"/>
                  </a:lnTo>
                  <a:cubicBezTo>
                    <a:pt x="869436" y="640007"/>
                    <a:pt x="853352" y="676419"/>
                    <a:pt x="825310" y="701975"/>
                  </a:cubicBezTo>
                  <a:lnTo>
                    <a:pt x="525671" y="974810"/>
                  </a:lnTo>
                  <a:cubicBezTo>
                    <a:pt x="499751" y="998426"/>
                    <a:pt x="467227" y="1010239"/>
                    <a:pt x="434722" y="1010239"/>
                  </a:cubicBezTo>
                  <a:close/>
                  <a:moveTo>
                    <a:pt x="434741" y="44772"/>
                  </a:moveTo>
                  <a:cubicBezTo>
                    <a:pt x="423548" y="44772"/>
                    <a:pt x="412364" y="46849"/>
                    <a:pt x="401735" y="51021"/>
                  </a:cubicBezTo>
                  <a:lnTo>
                    <a:pt x="102141" y="168526"/>
                  </a:lnTo>
                  <a:cubicBezTo>
                    <a:pt x="67278" y="182188"/>
                    <a:pt x="44764" y="215211"/>
                    <a:pt x="44764" y="252644"/>
                  </a:cubicBezTo>
                  <a:lnTo>
                    <a:pt x="44764" y="602074"/>
                  </a:lnTo>
                  <a:cubicBezTo>
                    <a:pt x="44764" y="627439"/>
                    <a:pt x="55520" y="651783"/>
                    <a:pt x="74290" y="668878"/>
                  </a:cubicBezTo>
                  <a:lnTo>
                    <a:pt x="373884" y="941714"/>
                  </a:lnTo>
                  <a:cubicBezTo>
                    <a:pt x="408593" y="973298"/>
                    <a:pt x="460870" y="973317"/>
                    <a:pt x="495543" y="941714"/>
                  </a:cubicBezTo>
                  <a:lnTo>
                    <a:pt x="795182" y="668878"/>
                  </a:lnTo>
                  <a:cubicBezTo>
                    <a:pt x="813934" y="651783"/>
                    <a:pt x="824690" y="627439"/>
                    <a:pt x="824690" y="602074"/>
                  </a:cubicBezTo>
                  <a:lnTo>
                    <a:pt x="824690" y="252644"/>
                  </a:lnTo>
                  <a:cubicBezTo>
                    <a:pt x="824690" y="215211"/>
                    <a:pt x="802177" y="182188"/>
                    <a:pt x="767313" y="168526"/>
                  </a:cubicBezTo>
                  <a:lnTo>
                    <a:pt x="467719" y="51021"/>
                  </a:lnTo>
                  <a:cubicBezTo>
                    <a:pt x="457073" y="46849"/>
                    <a:pt x="445907" y="44772"/>
                    <a:pt x="434741" y="44772"/>
                  </a:cubicBezTo>
                  <a:close/>
                </a:path>
              </a:pathLst>
            </a:custGeom>
            <a:solidFill>
              <a:schemeClr val="bg1"/>
            </a:solidFill>
            <a:ln w="9102" cap="flat">
              <a:noFill/>
              <a:prstDash val="solid"/>
              <a:miter/>
            </a:ln>
          </p:spPr>
          <p:txBody>
            <a:bodyPr rtlCol="0" anchor="ctr"/>
            <a:lstStyle/>
            <a:p>
              <a:endParaRPr lang="lv-LV" sz="1800"/>
            </a:p>
          </p:txBody>
        </p:sp>
        <p:sp>
          <p:nvSpPr>
            <p:cNvPr id="66" name="Freeform: Shape 65">
              <a:extLst>
                <a:ext uri="{FF2B5EF4-FFF2-40B4-BE49-F238E27FC236}">
                  <a16:creationId xmlns:a16="http://schemas.microsoft.com/office/drawing/2014/main" id="{388F125B-2964-8B1E-2DCB-8A030BB34588}"/>
                </a:ext>
              </a:extLst>
            </p:cNvPr>
            <p:cNvSpPr/>
            <p:nvPr/>
          </p:nvSpPr>
          <p:spPr>
            <a:xfrm>
              <a:off x="4121159" y="5595663"/>
              <a:ext cx="621026" cy="726538"/>
            </a:xfrm>
            <a:custGeom>
              <a:avLst/>
              <a:gdLst>
                <a:gd name="connsiteX0" fmla="*/ 310523 w 621026"/>
                <a:gd name="connsiteY0" fmla="*/ 726538 h 726538"/>
                <a:gd name="connsiteX1" fmla="*/ 253145 w 621026"/>
                <a:gd name="connsiteY1" fmla="*/ 704197 h 726538"/>
                <a:gd name="connsiteX2" fmla="*/ 27824 w 621026"/>
                <a:gd name="connsiteY2" fmla="*/ 499013 h 726538"/>
                <a:gd name="connsiteX3" fmla="*/ 0 w 621026"/>
                <a:gd name="connsiteY3" fmla="*/ 436034 h 726538"/>
                <a:gd name="connsiteX4" fmla="*/ 0 w 621026"/>
                <a:gd name="connsiteY4" fmla="*/ 173572 h 726538"/>
                <a:gd name="connsiteX5" fmla="*/ 54099 w 621026"/>
                <a:gd name="connsiteY5" fmla="*/ 94272 h 726538"/>
                <a:gd name="connsiteX6" fmla="*/ 279402 w 621026"/>
                <a:gd name="connsiteY6" fmla="*/ 5902 h 726538"/>
                <a:gd name="connsiteX7" fmla="*/ 341625 w 621026"/>
                <a:gd name="connsiteY7" fmla="*/ 5902 h 726538"/>
                <a:gd name="connsiteX8" fmla="*/ 566928 w 621026"/>
                <a:gd name="connsiteY8" fmla="*/ 94272 h 726538"/>
                <a:gd name="connsiteX9" fmla="*/ 621027 w 621026"/>
                <a:gd name="connsiteY9" fmla="*/ 173572 h 726538"/>
                <a:gd name="connsiteX10" fmla="*/ 621027 w 621026"/>
                <a:gd name="connsiteY10" fmla="*/ 436034 h 726538"/>
                <a:gd name="connsiteX11" fmla="*/ 593203 w 621026"/>
                <a:gd name="connsiteY11" fmla="*/ 499013 h 726538"/>
                <a:gd name="connsiteX12" fmla="*/ 367882 w 621026"/>
                <a:gd name="connsiteY12" fmla="*/ 704197 h 726538"/>
                <a:gd name="connsiteX13" fmla="*/ 310532 w 621026"/>
                <a:gd name="connsiteY13" fmla="*/ 726538 h 726538"/>
                <a:gd name="connsiteX14" fmla="*/ 310523 w 621026"/>
                <a:gd name="connsiteY14" fmla="*/ 22405 h 726538"/>
                <a:gd name="connsiteX15" fmla="*/ 287571 w 621026"/>
                <a:gd name="connsiteY15" fmla="*/ 26740 h 726538"/>
                <a:gd name="connsiteX16" fmla="*/ 62269 w 621026"/>
                <a:gd name="connsiteY16" fmla="*/ 115111 h 726538"/>
                <a:gd name="connsiteX17" fmla="*/ 22377 w 621026"/>
                <a:gd name="connsiteY17" fmla="*/ 173581 h 726538"/>
                <a:gd name="connsiteX18" fmla="*/ 22377 w 621026"/>
                <a:gd name="connsiteY18" fmla="*/ 436043 h 726538"/>
                <a:gd name="connsiteX19" fmla="*/ 42897 w 621026"/>
                <a:gd name="connsiteY19" fmla="*/ 482483 h 726538"/>
                <a:gd name="connsiteX20" fmla="*/ 268218 w 621026"/>
                <a:gd name="connsiteY20" fmla="*/ 687667 h 726538"/>
                <a:gd name="connsiteX21" fmla="*/ 352782 w 621026"/>
                <a:gd name="connsiteY21" fmla="*/ 687667 h 726538"/>
                <a:gd name="connsiteX22" fmla="*/ 578103 w 621026"/>
                <a:gd name="connsiteY22" fmla="*/ 482483 h 726538"/>
                <a:gd name="connsiteX23" fmla="*/ 598622 w 621026"/>
                <a:gd name="connsiteY23" fmla="*/ 436043 h 726538"/>
                <a:gd name="connsiteX24" fmla="*/ 598622 w 621026"/>
                <a:gd name="connsiteY24" fmla="*/ 173581 h 726538"/>
                <a:gd name="connsiteX25" fmla="*/ 558731 w 621026"/>
                <a:gd name="connsiteY25" fmla="*/ 115111 h 726538"/>
                <a:gd name="connsiteX26" fmla="*/ 333428 w 621026"/>
                <a:gd name="connsiteY26" fmla="*/ 26740 h 726538"/>
                <a:gd name="connsiteX27" fmla="*/ 310504 w 621026"/>
                <a:gd name="connsiteY27" fmla="*/ 22405 h 726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21026" h="726538">
                  <a:moveTo>
                    <a:pt x="310523" y="726538"/>
                  </a:moveTo>
                  <a:cubicBezTo>
                    <a:pt x="290003" y="726538"/>
                    <a:pt x="269493" y="719088"/>
                    <a:pt x="253145" y="704197"/>
                  </a:cubicBezTo>
                  <a:lnTo>
                    <a:pt x="27824" y="499013"/>
                  </a:lnTo>
                  <a:cubicBezTo>
                    <a:pt x="10146" y="482893"/>
                    <a:pt x="0" y="459942"/>
                    <a:pt x="0" y="436034"/>
                  </a:cubicBezTo>
                  <a:lnTo>
                    <a:pt x="0" y="173572"/>
                  </a:lnTo>
                  <a:cubicBezTo>
                    <a:pt x="0" y="138271"/>
                    <a:pt x="21248" y="107142"/>
                    <a:pt x="54099" y="94272"/>
                  </a:cubicBezTo>
                  <a:lnTo>
                    <a:pt x="279402" y="5902"/>
                  </a:lnTo>
                  <a:cubicBezTo>
                    <a:pt x="299448" y="-1958"/>
                    <a:pt x="321543" y="-1976"/>
                    <a:pt x="341625" y="5902"/>
                  </a:cubicBezTo>
                  <a:lnTo>
                    <a:pt x="566928" y="94272"/>
                  </a:lnTo>
                  <a:cubicBezTo>
                    <a:pt x="599779" y="107150"/>
                    <a:pt x="621027" y="138271"/>
                    <a:pt x="621027" y="173572"/>
                  </a:cubicBezTo>
                  <a:lnTo>
                    <a:pt x="621027" y="436034"/>
                  </a:lnTo>
                  <a:cubicBezTo>
                    <a:pt x="621027" y="459942"/>
                    <a:pt x="610881" y="482893"/>
                    <a:pt x="593203" y="499013"/>
                  </a:cubicBezTo>
                  <a:lnTo>
                    <a:pt x="367882" y="704197"/>
                  </a:lnTo>
                  <a:cubicBezTo>
                    <a:pt x="351534" y="719079"/>
                    <a:pt x="331033" y="726538"/>
                    <a:pt x="310532" y="726538"/>
                  </a:cubicBezTo>
                  <a:close/>
                  <a:moveTo>
                    <a:pt x="310523" y="22405"/>
                  </a:moveTo>
                  <a:cubicBezTo>
                    <a:pt x="302745" y="22405"/>
                    <a:pt x="294958" y="23844"/>
                    <a:pt x="287571" y="26740"/>
                  </a:cubicBezTo>
                  <a:lnTo>
                    <a:pt x="62269" y="115111"/>
                  </a:lnTo>
                  <a:cubicBezTo>
                    <a:pt x="38033" y="124610"/>
                    <a:pt x="22377" y="147561"/>
                    <a:pt x="22377" y="173581"/>
                  </a:cubicBezTo>
                  <a:lnTo>
                    <a:pt x="22377" y="436043"/>
                  </a:lnTo>
                  <a:cubicBezTo>
                    <a:pt x="22377" y="453666"/>
                    <a:pt x="29854" y="470597"/>
                    <a:pt x="42897" y="482483"/>
                  </a:cubicBezTo>
                  <a:lnTo>
                    <a:pt x="268218" y="687667"/>
                  </a:lnTo>
                  <a:cubicBezTo>
                    <a:pt x="292326" y="709625"/>
                    <a:pt x="328719" y="709598"/>
                    <a:pt x="352782" y="687667"/>
                  </a:cubicBezTo>
                  <a:lnTo>
                    <a:pt x="578103" y="482483"/>
                  </a:lnTo>
                  <a:cubicBezTo>
                    <a:pt x="591154" y="470606"/>
                    <a:pt x="598622" y="453676"/>
                    <a:pt x="598622" y="436043"/>
                  </a:cubicBezTo>
                  <a:lnTo>
                    <a:pt x="598622" y="173581"/>
                  </a:lnTo>
                  <a:cubicBezTo>
                    <a:pt x="598622" y="147561"/>
                    <a:pt x="582975" y="124610"/>
                    <a:pt x="558731" y="115111"/>
                  </a:cubicBezTo>
                  <a:lnTo>
                    <a:pt x="333428" y="26740"/>
                  </a:lnTo>
                  <a:cubicBezTo>
                    <a:pt x="326042" y="23844"/>
                    <a:pt x="318255" y="22405"/>
                    <a:pt x="310504" y="22405"/>
                  </a:cubicBezTo>
                  <a:close/>
                </a:path>
              </a:pathLst>
            </a:custGeom>
            <a:solidFill>
              <a:schemeClr val="bg1"/>
            </a:solidFill>
            <a:ln w="9102" cap="flat">
              <a:noFill/>
              <a:prstDash val="solid"/>
              <a:miter/>
            </a:ln>
          </p:spPr>
          <p:txBody>
            <a:bodyPr rtlCol="0" anchor="ctr"/>
            <a:lstStyle/>
            <a:p>
              <a:endParaRPr lang="lv-LV" sz="1800" dirty="0"/>
            </a:p>
          </p:txBody>
        </p:sp>
      </p:grpSp>
      <p:sp>
        <p:nvSpPr>
          <p:cNvPr id="67" name="Freeform: Shape 66">
            <a:extLst>
              <a:ext uri="{FF2B5EF4-FFF2-40B4-BE49-F238E27FC236}">
                <a16:creationId xmlns:a16="http://schemas.microsoft.com/office/drawing/2014/main" id="{F0D1E90D-D682-1C9A-80E5-BEA4D724A089}"/>
              </a:ext>
            </a:extLst>
          </p:cNvPr>
          <p:cNvSpPr/>
          <p:nvPr/>
        </p:nvSpPr>
        <p:spPr>
          <a:xfrm>
            <a:off x="5527967" y="5531669"/>
            <a:ext cx="1122121" cy="930834"/>
          </a:xfrm>
          <a:custGeom>
            <a:avLst/>
            <a:gdLst>
              <a:gd name="connsiteX0" fmla="*/ 1120706 w 1122120"/>
              <a:gd name="connsiteY0" fmla="*/ 900925 h 930834"/>
              <a:gd name="connsiteX1" fmla="*/ 1044904 w 1122120"/>
              <a:gd name="connsiteY1" fmla="*/ 697836 h 930834"/>
              <a:gd name="connsiteX2" fmla="*/ 1044904 w 1122120"/>
              <a:gd name="connsiteY2" fmla="*/ 381776 h 930834"/>
              <a:gd name="connsiteX3" fmla="*/ 1044904 w 1122120"/>
              <a:gd name="connsiteY3" fmla="*/ 381776 h 930834"/>
              <a:gd name="connsiteX4" fmla="*/ 1035688 w 1122120"/>
              <a:gd name="connsiteY4" fmla="*/ 364089 h 930834"/>
              <a:gd name="connsiteX5" fmla="*/ 535800 w 1122120"/>
              <a:gd name="connsiteY5" fmla="*/ 4458 h 930834"/>
              <a:gd name="connsiteX6" fmla="*/ 534944 w 1122120"/>
              <a:gd name="connsiteY6" fmla="*/ 3875 h 930834"/>
              <a:gd name="connsiteX7" fmla="*/ 509507 w 1122120"/>
              <a:gd name="connsiteY7" fmla="*/ 4158 h 930834"/>
              <a:gd name="connsiteX8" fmla="*/ 9219 w 1122120"/>
              <a:gd name="connsiteY8" fmla="*/ 364080 h 930834"/>
              <a:gd name="connsiteX9" fmla="*/ 2 w 1122120"/>
              <a:gd name="connsiteY9" fmla="*/ 381767 h 930834"/>
              <a:gd name="connsiteX10" fmla="*/ 8745 w 1122120"/>
              <a:gd name="connsiteY10" fmla="*/ 399699 h 930834"/>
              <a:gd name="connsiteX11" fmla="*/ 262591 w 1122120"/>
              <a:gd name="connsiteY11" fmla="*/ 592780 h 930834"/>
              <a:gd name="connsiteX12" fmla="*/ 262591 w 1122120"/>
              <a:gd name="connsiteY12" fmla="*/ 668236 h 930834"/>
              <a:gd name="connsiteX13" fmla="*/ 522221 w 1122120"/>
              <a:gd name="connsiteY13" fmla="*/ 788411 h 930834"/>
              <a:gd name="connsiteX14" fmla="*/ 782297 w 1122120"/>
              <a:gd name="connsiteY14" fmla="*/ 668236 h 930834"/>
              <a:gd name="connsiteX15" fmla="*/ 782297 w 1122120"/>
              <a:gd name="connsiteY15" fmla="*/ 592780 h 930834"/>
              <a:gd name="connsiteX16" fmla="*/ 1000577 w 1122120"/>
              <a:gd name="connsiteY16" fmla="*/ 426758 h 930834"/>
              <a:gd name="connsiteX17" fmla="*/ 1000577 w 1122120"/>
              <a:gd name="connsiteY17" fmla="*/ 697827 h 930834"/>
              <a:gd name="connsiteX18" fmla="*/ 924766 w 1122120"/>
              <a:gd name="connsiteY18" fmla="*/ 900916 h 930834"/>
              <a:gd name="connsiteX19" fmla="*/ 937772 w 1122120"/>
              <a:gd name="connsiteY19" fmla="*/ 929423 h 930834"/>
              <a:gd name="connsiteX20" fmla="*/ 945522 w 1122120"/>
              <a:gd name="connsiteY20" fmla="*/ 930825 h 930834"/>
              <a:gd name="connsiteX21" fmla="*/ 966288 w 1122120"/>
              <a:gd name="connsiteY21" fmla="*/ 916408 h 930834"/>
              <a:gd name="connsiteX22" fmla="*/ 1000577 w 1122120"/>
              <a:gd name="connsiteY22" fmla="*/ 824540 h 930834"/>
              <a:gd name="connsiteX23" fmla="*/ 1000577 w 1122120"/>
              <a:gd name="connsiteY23" fmla="*/ 908667 h 930834"/>
              <a:gd name="connsiteX24" fmla="*/ 1022737 w 1122120"/>
              <a:gd name="connsiteY24" fmla="*/ 930825 h 930834"/>
              <a:gd name="connsiteX25" fmla="*/ 1044895 w 1122120"/>
              <a:gd name="connsiteY25" fmla="*/ 908667 h 930834"/>
              <a:gd name="connsiteX26" fmla="*/ 1044895 w 1122120"/>
              <a:gd name="connsiteY26" fmla="*/ 824558 h 930834"/>
              <a:gd name="connsiteX27" fmla="*/ 1079185 w 1122120"/>
              <a:gd name="connsiteY27" fmla="*/ 916417 h 930834"/>
              <a:gd name="connsiteX28" fmla="*/ 1099950 w 1122120"/>
              <a:gd name="connsiteY28" fmla="*/ 930835 h 930834"/>
              <a:gd name="connsiteX29" fmla="*/ 1107701 w 1122120"/>
              <a:gd name="connsiteY29" fmla="*/ 929432 h 930834"/>
              <a:gd name="connsiteX30" fmla="*/ 1120716 w 1122120"/>
              <a:gd name="connsiteY30" fmla="*/ 900925 h 930834"/>
              <a:gd name="connsiteX31" fmla="*/ 737988 w 1122120"/>
              <a:gd name="connsiteY31" fmla="*/ 668245 h 930834"/>
              <a:gd name="connsiteX32" fmla="*/ 522230 w 1122120"/>
              <a:gd name="connsiteY32" fmla="*/ 744102 h 930834"/>
              <a:gd name="connsiteX33" fmla="*/ 306918 w 1122120"/>
              <a:gd name="connsiteY33" fmla="*/ 668245 h 930834"/>
              <a:gd name="connsiteX34" fmla="*/ 306918 w 1122120"/>
              <a:gd name="connsiteY34" fmla="*/ 631259 h 930834"/>
              <a:gd name="connsiteX35" fmla="*/ 522676 w 1122120"/>
              <a:gd name="connsiteY35" fmla="*/ 534901 h 930834"/>
              <a:gd name="connsiteX36" fmla="*/ 737988 w 1122120"/>
              <a:gd name="connsiteY36" fmla="*/ 631250 h 930834"/>
              <a:gd name="connsiteX37" fmla="*/ 737988 w 1122120"/>
              <a:gd name="connsiteY37" fmla="*/ 668254 h 930834"/>
              <a:gd name="connsiteX38" fmla="*/ 737988 w 1122120"/>
              <a:gd name="connsiteY38" fmla="*/ 668254 h 930834"/>
              <a:gd name="connsiteX39" fmla="*/ 737988 w 1122120"/>
              <a:gd name="connsiteY39" fmla="*/ 560165 h 930834"/>
              <a:gd name="connsiteX40" fmla="*/ 522676 w 1122120"/>
              <a:gd name="connsiteY40" fmla="*/ 490584 h 930834"/>
              <a:gd name="connsiteX41" fmla="*/ 306918 w 1122120"/>
              <a:gd name="connsiteY41" fmla="*/ 560257 h 930834"/>
              <a:gd name="connsiteX42" fmla="*/ 306918 w 1122120"/>
              <a:gd name="connsiteY42" fmla="*/ 508598 h 930834"/>
              <a:gd name="connsiteX43" fmla="*/ 522676 w 1122120"/>
              <a:gd name="connsiteY43" fmla="*/ 383807 h 930834"/>
              <a:gd name="connsiteX44" fmla="*/ 737988 w 1122120"/>
              <a:gd name="connsiteY44" fmla="*/ 508598 h 930834"/>
              <a:gd name="connsiteX45" fmla="*/ 737988 w 1122120"/>
              <a:gd name="connsiteY45" fmla="*/ 560175 h 930834"/>
              <a:gd name="connsiteX46" fmla="*/ 737988 w 1122120"/>
              <a:gd name="connsiteY46" fmla="*/ 560175 h 930834"/>
              <a:gd name="connsiteX47" fmla="*/ 782306 w 1122120"/>
              <a:gd name="connsiteY47" fmla="*/ 537114 h 930834"/>
              <a:gd name="connsiteX48" fmla="*/ 782306 w 1122120"/>
              <a:gd name="connsiteY48" fmla="*/ 508590 h 930834"/>
              <a:gd name="connsiteX49" fmla="*/ 702250 w 1122120"/>
              <a:gd name="connsiteY49" fmla="*/ 385837 h 930834"/>
              <a:gd name="connsiteX50" fmla="*/ 522676 w 1122120"/>
              <a:gd name="connsiteY50" fmla="*/ 339480 h 930834"/>
              <a:gd name="connsiteX51" fmla="*/ 342893 w 1122120"/>
              <a:gd name="connsiteY51" fmla="*/ 385829 h 930834"/>
              <a:gd name="connsiteX52" fmla="*/ 262600 w 1122120"/>
              <a:gd name="connsiteY52" fmla="*/ 508590 h 930834"/>
              <a:gd name="connsiteX53" fmla="*/ 262600 w 1122120"/>
              <a:gd name="connsiteY53" fmla="*/ 537114 h 930834"/>
              <a:gd name="connsiteX54" fmla="*/ 59420 w 1122120"/>
              <a:gd name="connsiteY54" fmla="*/ 382568 h 930834"/>
              <a:gd name="connsiteX55" fmla="*/ 522458 w 1122120"/>
              <a:gd name="connsiteY55" fmla="*/ 49440 h 930834"/>
              <a:gd name="connsiteX56" fmla="*/ 985495 w 1122120"/>
              <a:gd name="connsiteY56" fmla="*/ 382568 h 930834"/>
              <a:gd name="connsiteX57" fmla="*/ 782306 w 1122120"/>
              <a:gd name="connsiteY57" fmla="*/ 537114 h 930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1122120" h="930834">
                <a:moveTo>
                  <a:pt x="1120706" y="900925"/>
                </a:moveTo>
                <a:lnTo>
                  <a:pt x="1044904" y="697836"/>
                </a:lnTo>
                <a:lnTo>
                  <a:pt x="1044904" y="381776"/>
                </a:lnTo>
                <a:lnTo>
                  <a:pt x="1044904" y="381776"/>
                </a:lnTo>
                <a:cubicBezTo>
                  <a:pt x="1044813" y="374754"/>
                  <a:pt x="1041389" y="368187"/>
                  <a:pt x="1035688" y="364089"/>
                </a:cubicBezTo>
                <a:lnTo>
                  <a:pt x="535800" y="4458"/>
                </a:lnTo>
                <a:cubicBezTo>
                  <a:pt x="535800" y="4458"/>
                  <a:pt x="535090" y="3967"/>
                  <a:pt x="534944" y="3875"/>
                </a:cubicBezTo>
                <a:cubicBezTo>
                  <a:pt x="527467" y="-1243"/>
                  <a:pt x="517285" y="-1434"/>
                  <a:pt x="509507" y="4158"/>
                </a:cubicBezTo>
                <a:lnTo>
                  <a:pt x="9219" y="364080"/>
                </a:lnTo>
                <a:cubicBezTo>
                  <a:pt x="3517" y="368187"/>
                  <a:pt x="93" y="374745"/>
                  <a:pt x="2" y="381767"/>
                </a:cubicBezTo>
                <a:cubicBezTo>
                  <a:pt x="-89" y="388789"/>
                  <a:pt x="3144" y="395446"/>
                  <a:pt x="8745" y="399699"/>
                </a:cubicBezTo>
                <a:lnTo>
                  <a:pt x="262591" y="592780"/>
                </a:lnTo>
                <a:lnTo>
                  <a:pt x="262591" y="668236"/>
                </a:lnTo>
                <a:cubicBezTo>
                  <a:pt x="262591" y="746288"/>
                  <a:pt x="396363" y="788411"/>
                  <a:pt x="522221" y="788411"/>
                </a:cubicBezTo>
                <a:cubicBezTo>
                  <a:pt x="648078" y="788411"/>
                  <a:pt x="782297" y="746297"/>
                  <a:pt x="782297" y="668236"/>
                </a:cubicBezTo>
                <a:lnTo>
                  <a:pt x="782297" y="592780"/>
                </a:lnTo>
                <a:lnTo>
                  <a:pt x="1000577" y="426758"/>
                </a:lnTo>
                <a:lnTo>
                  <a:pt x="1000577" y="697827"/>
                </a:lnTo>
                <a:lnTo>
                  <a:pt x="924766" y="900916"/>
                </a:lnTo>
                <a:cubicBezTo>
                  <a:pt x="920486" y="912383"/>
                  <a:pt x="926306" y="925142"/>
                  <a:pt x="937772" y="929423"/>
                </a:cubicBezTo>
                <a:cubicBezTo>
                  <a:pt x="940322" y="930379"/>
                  <a:pt x="942945" y="930825"/>
                  <a:pt x="945522" y="930825"/>
                </a:cubicBezTo>
                <a:cubicBezTo>
                  <a:pt x="954503" y="930825"/>
                  <a:pt x="962954" y="925324"/>
                  <a:pt x="966288" y="916408"/>
                </a:cubicBezTo>
                <a:lnTo>
                  <a:pt x="1000577" y="824540"/>
                </a:lnTo>
                <a:lnTo>
                  <a:pt x="1000577" y="908667"/>
                </a:lnTo>
                <a:cubicBezTo>
                  <a:pt x="1000577" y="920907"/>
                  <a:pt x="1010496" y="930825"/>
                  <a:pt x="1022737" y="930825"/>
                </a:cubicBezTo>
                <a:cubicBezTo>
                  <a:pt x="1034977" y="930825"/>
                  <a:pt x="1044895" y="920907"/>
                  <a:pt x="1044895" y="908667"/>
                </a:cubicBezTo>
                <a:lnTo>
                  <a:pt x="1044895" y="824558"/>
                </a:lnTo>
                <a:lnTo>
                  <a:pt x="1079185" y="916417"/>
                </a:lnTo>
                <a:cubicBezTo>
                  <a:pt x="1082509" y="925334"/>
                  <a:pt x="1090961" y="930835"/>
                  <a:pt x="1099950" y="930835"/>
                </a:cubicBezTo>
                <a:cubicBezTo>
                  <a:pt x="1102528" y="930835"/>
                  <a:pt x="1105142" y="930379"/>
                  <a:pt x="1107701" y="929432"/>
                </a:cubicBezTo>
                <a:cubicBezTo>
                  <a:pt x="1119167" y="925161"/>
                  <a:pt x="1124996" y="912392"/>
                  <a:pt x="1120716" y="900925"/>
                </a:cubicBezTo>
                <a:close/>
                <a:moveTo>
                  <a:pt x="737988" y="668245"/>
                </a:moveTo>
                <a:cubicBezTo>
                  <a:pt x="737988" y="699174"/>
                  <a:pt x="653934" y="744102"/>
                  <a:pt x="522230" y="744102"/>
                </a:cubicBezTo>
                <a:cubicBezTo>
                  <a:pt x="388831" y="744102"/>
                  <a:pt x="306918" y="699921"/>
                  <a:pt x="306918" y="668245"/>
                </a:cubicBezTo>
                <a:lnTo>
                  <a:pt x="306918" y="631259"/>
                </a:lnTo>
                <a:cubicBezTo>
                  <a:pt x="330297" y="576095"/>
                  <a:pt x="421937" y="534901"/>
                  <a:pt x="522676" y="534901"/>
                </a:cubicBezTo>
                <a:cubicBezTo>
                  <a:pt x="623415" y="534901"/>
                  <a:pt x="714718" y="576095"/>
                  <a:pt x="737988" y="631250"/>
                </a:cubicBezTo>
                <a:lnTo>
                  <a:pt x="737988" y="668254"/>
                </a:lnTo>
                <a:lnTo>
                  <a:pt x="737988" y="668254"/>
                </a:lnTo>
                <a:close/>
                <a:moveTo>
                  <a:pt x="737988" y="560165"/>
                </a:moveTo>
                <a:cubicBezTo>
                  <a:pt x="689080" y="517779"/>
                  <a:pt x="609280" y="490584"/>
                  <a:pt x="522676" y="490584"/>
                </a:cubicBezTo>
                <a:cubicBezTo>
                  <a:pt x="436072" y="490584"/>
                  <a:pt x="355908" y="517816"/>
                  <a:pt x="306918" y="560257"/>
                </a:cubicBezTo>
                <a:lnTo>
                  <a:pt x="306918" y="508598"/>
                </a:lnTo>
                <a:cubicBezTo>
                  <a:pt x="306918" y="440956"/>
                  <a:pt x="405726" y="383807"/>
                  <a:pt x="522676" y="383807"/>
                </a:cubicBezTo>
                <a:cubicBezTo>
                  <a:pt x="639626" y="383807"/>
                  <a:pt x="737988" y="440956"/>
                  <a:pt x="737988" y="508598"/>
                </a:cubicBezTo>
                <a:lnTo>
                  <a:pt x="737988" y="560175"/>
                </a:lnTo>
                <a:lnTo>
                  <a:pt x="737988" y="560175"/>
                </a:lnTo>
                <a:close/>
                <a:moveTo>
                  <a:pt x="782306" y="537114"/>
                </a:moveTo>
                <a:lnTo>
                  <a:pt x="782306" y="508590"/>
                </a:lnTo>
                <a:cubicBezTo>
                  <a:pt x="782306" y="461376"/>
                  <a:pt x="753872" y="417787"/>
                  <a:pt x="702250" y="385837"/>
                </a:cubicBezTo>
                <a:cubicBezTo>
                  <a:pt x="653934" y="355947"/>
                  <a:pt x="590163" y="339480"/>
                  <a:pt x="522676" y="339480"/>
                </a:cubicBezTo>
                <a:cubicBezTo>
                  <a:pt x="455189" y="339480"/>
                  <a:pt x="391309" y="355938"/>
                  <a:pt x="342893" y="385829"/>
                </a:cubicBezTo>
                <a:cubicBezTo>
                  <a:pt x="291116" y="417787"/>
                  <a:pt x="262600" y="461385"/>
                  <a:pt x="262600" y="508590"/>
                </a:cubicBezTo>
                <a:lnTo>
                  <a:pt x="262600" y="537114"/>
                </a:lnTo>
                <a:lnTo>
                  <a:pt x="59420" y="382568"/>
                </a:lnTo>
                <a:lnTo>
                  <a:pt x="522458" y="49440"/>
                </a:lnTo>
                <a:lnTo>
                  <a:pt x="985495" y="382568"/>
                </a:lnTo>
                <a:lnTo>
                  <a:pt x="782306" y="537114"/>
                </a:lnTo>
                <a:close/>
              </a:path>
            </a:pathLst>
          </a:custGeom>
          <a:solidFill>
            <a:schemeClr val="bg1"/>
          </a:solidFill>
          <a:ln w="9102" cap="flat">
            <a:noFill/>
            <a:prstDash val="solid"/>
            <a:miter/>
          </a:ln>
          <a:effectLst>
            <a:glow rad="101600">
              <a:schemeClr val="accent2">
                <a:satMod val="175000"/>
                <a:alpha val="40000"/>
              </a:schemeClr>
            </a:glow>
          </a:effectLst>
        </p:spPr>
        <p:txBody>
          <a:bodyPr rtlCol="0" anchor="ctr"/>
          <a:lstStyle/>
          <a:p>
            <a:endParaRPr lang="lv-LV" sz="1800"/>
          </a:p>
        </p:txBody>
      </p:sp>
      <p:grpSp>
        <p:nvGrpSpPr>
          <p:cNvPr id="68" name="Graphic 5">
            <a:extLst>
              <a:ext uri="{FF2B5EF4-FFF2-40B4-BE49-F238E27FC236}">
                <a16:creationId xmlns:a16="http://schemas.microsoft.com/office/drawing/2014/main" id="{D46DDDFF-AA89-43B3-FF8B-6E95560205F7}"/>
              </a:ext>
            </a:extLst>
          </p:cNvPr>
          <p:cNvGrpSpPr/>
          <p:nvPr/>
        </p:nvGrpSpPr>
        <p:grpSpPr>
          <a:xfrm>
            <a:off x="7458354" y="5525008"/>
            <a:ext cx="790254" cy="880347"/>
            <a:chOff x="7458353" y="5525007"/>
            <a:chExt cx="790255" cy="880347"/>
          </a:xfrm>
          <a:solidFill>
            <a:schemeClr val="bg1"/>
          </a:solidFill>
          <a:effectLst>
            <a:glow rad="101600">
              <a:schemeClr val="accent2">
                <a:satMod val="175000"/>
                <a:alpha val="40000"/>
              </a:schemeClr>
            </a:glow>
          </a:effectLst>
        </p:grpSpPr>
        <p:sp>
          <p:nvSpPr>
            <p:cNvPr id="69" name="Freeform: Shape 68">
              <a:extLst>
                <a:ext uri="{FF2B5EF4-FFF2-40B4-BE49-F238E27FC236}">
                  <a16:creationId xmlns:a16="http://schemas.microsoft.com/office/drawing/2014/main" id="{BD1E9729-0651-2916-F7B5-8F9D9C0DDD03}"/>
                </a:ext>
              </a:extLst>
            </p:cNvPr>
            <p:cNvSpPr/>
            <p:nvPr/>
          </p:nvSpPr>
          <p:spPr>
            <a:xfrm>
              <a:off x="7650280" y="5525007"/>
              <a:ext cx="598328" cy="598329"/>
            </a:xfrm>
            <a:custGeom>
              <a:avLst/>
              <a:gdLst>
                <a:gd name="connsiteX0" fmla="*/ 109554 w 598328"/>
                <a:gd name="connsiteY0" fmla="*/ 530734 h 598329"/>
                <a:gd name="connsiteX1" fmla="*/ 67596 w 598328"/>
                <a:gd name="connsiteY1" fmla="*/ 109554 h 598329"/>
                <a:gd name="connsiteX2" fmla="*/ 488775 w 598328"/>
                <a:gd name="connsiteY2" fmla="*/ 67595 h 598329"/>
                <a:gd name="connsiteX3" fmla="*/ 530734 w 598328"/>
                <a:gd name="connsiteY3" fmla="*/ 488775 h 598329"/>
                <a:gd name="connsiteX4" fmla="*/ 109554 w 598328"/>
                <a:gd name="connsiteY4" fmla="*/ 530734 h 598329"/>
                <a:gd name="connsiteX5" fmla="*/ 456999 w 598328"/>
                <a:gd name="connsiteY5" fmla="*/ 106403 h 598329"/>
                <a:gd name="connsiteX6" fmla="*/ 106394 w 598328"/>
                <a:gd name="connsiteY6" fmla="*/ 141330 h 598329"/>
                <a:gd name="connsiteX7" fmla="*/ 141321 w 598328"/>
                <a:gd name="connsiteY7" fmla="*/ 491936 h 598329"/>
                <a:gd name="connsiteX8" fmla="*/ 491926 w 598328"/>
                <a:gd name="connsiteY8" fmla="*/ 457008 h 598329"/>
                <a:gd name="connsiteX9" fmla="*/ 456999 w 598328"/>
                <a:gd name="connsiteY9" fmla="*/ 106403 h 59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8328" h="598329">
                  <a:moveTo>
                    <a:pt x="109554" y="530734"/>
                  </a:moveTo>
                  <a:cubicBezTo>
                    <a:pt x="-18134" y="426179"/>
                    <a:pt x="-36950" y="237242"/>
                    <a:pt x="67596" y="109554"/>
                  </a:cubicBezTo>
                  <a:cubicBezTo>
                    <a:pt x="172150" y="-18134"/>
                    <a:pt x="361087" y="-36951"/>
                    <a:pt x="488775" y="67595"/>
                  </a:cubicBezTo>
                  <a:cubicBezTo>
                    <a:pt x="616463" y="172151"/>
                    <a:pt x="635279" y="361087"/>
                    <a:pt x="530734" y="488775"/>
                  </a:cubicBezTo>
                  <a:cubicBezTo>
                    <a:pt x="426179" y="616463"/>
                    <a:pt x="237242" y="635280"/>
                    <a:pt x="109554" y="530734"/>
                  </a:cubicBezTo>
                  <a:close/>
                  <a:moveTo>
                    <a:pt x="456999" y="106403"/>
                  </a:moveTo>
                  <a:cubicBezTo>
                    <a:pt x="350704" y="19371"/>
                    <a:pt x="193426" y="35036"/>
                    <a:pt x="106394" y="141330"/>
                  </a:cubicBezTo>
                  <a:cubicBezTo>
                    <a:pt x="19362" y="247616"/>
                    <a:pt x="35027" y="404903"/>
                    <a:pt x="141321" y="491936"/>
                  </a:cubicBezTo>
                  <a:cubicBezTo>
                    <a:pt x="247616" y="578967"/>
                    <a:pt x="404894" y="563303"/>
                    <a:pt x="491926" y="457008"/>
                  </a:cubicBezTo>
                  <a:cubicBezTo>
                    <a:pt x="578958" y="350723"/>
                    <a:pt x="563293" y="193435"/>
                    <a:pt x="456999" y="106403"/>
                  </a:cubicBezTo>
                  <a:close/>
                </a:path>
              </a:pathLst>
            </a:custGeom>
            <a:solidFill>
              <a:schemeClr val="bg1"/>
            </a:solidFill>
            <a:ln w="9102" cap="flat">
              <a:noFill/>
              <a:prstDash val="solid"/>
              <a:miter/>
            </a:ln>
          </p:spPr>
          <p:txBody>
            <a:bodyPr rtlCol="0" anchor="ctr"/>
            <a:lstStyle/>
            <a:p>
              <a:endParaRPr lang="lv-LV" sz="1800"/>
            </a:p>
          </p:txBody>
        </p:sp>
        <p:sp>
          <p:nvSpPr>
            <p:cNvPr id="70" name="Freeform: Shape 69">
              <a:extLst>
                <a:ext uri="{FF2B5EF4-FFF2-40B4-BE49-F238E27FC236}">
                  <a16:creationId xmlns:a16="http://schemas.microsoft.com/office/drawing/2014/main" id="{35F9DCBE-09BA-8F6A-5382-E33617E4E140}"/>
                </a:ext>
              </a:extLst>
            </p:cNvPr>
            <p:cNvSpPr/>
            <p:nvPr/>
          </p:nvSpPr>
          <p:spPr>
            <a:xfrm>
              <a:off x="7458353" y="6105159"/>
              <a:ext cx="282436" cy="300196"/>
            </a:xfrm>
            <a:custGeom>
              <a:avLst/>
              <a:gdLst>
                <a:gd name="connsiteX0" fmla="*/ 30749 w 282436"/>
                <a:gd name="connsiteY0" fmla="*/ 281223 h 300196"/>
                <a:gd name="connsiteX1" fmla="*/ 18973 w 282436"/>
                <a:gd name="connsiteY1" fmla="*/ 162998 h 300196"/>
                <a:gd name="connsiteX2" fmla="*/ 152435 w 282436"/>
                <a:gd name="connsiteY2" fmla="*/ 0 h 300196"/>
                <a:gd name="connsiteX3" fmla="*/ 282437 w 282436"/>
                <a:gd name="connsiteY3" fmla="*/ 106449 h 300196"/>
                <a:gd name="connsiteX4" fmla="*/ 148975 w 282436"/>
                <a:gd name="connsiteY4" fmla="*/ 269448 h 300196"/>
                <a:gd name="connsiteX5" fmla="*/ 30749 w 282436"/>
                <a:gd name="connsiteY5" fmla="*/ 281223 h 300196"/>
                <a:gd name="connsiteX6" fmla="*/ 156907 w 282436"/>
                <a:gd name="connsiteY6" fmla="*/ 44910 h 300196"/>
                <a:gd name="connsiteX7" fmla="*/ 43664 w 282436"/>
                <a:gd name="connsiteY7" fmla="*/ 183217 h 300196"/>
                <a:gd name="connsiteX8" fmla="*/ 50968 w 282436"/>
                <a:gd name="connsiteY8" fmla="*/ 256533 h 300196"/>
                <a:gd name="connsiteX9" fmla="*/ 124284 w 282436"/>
                <a:gd name="connsiteY9" fmla="*/ 249229 h 300196"/>
                <a:gd name="connsiteX10" fmla="*/ 237527 w 282436"/>
                <a:gd name="connsiteY10" fmla="*/ 110921 h 300196"/>
                <a:gd name="connsiteX11" fmla="*/ 156916 w 282436"/>
                <a:gd name="connsiteY11" fmla="*/ 44910 h 300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2436" h="300196">
                  <a:moveTo>
                    <a:pt x="30749" y="281223"/>
                  </a:moveTo>
                  <a:cubicBezTo>
                    <a:pt x="-5089" y="251879"/>
                    <a:pt x="-10372" y="198837"/>
                    <a:pt x="18973" y="162998"/>
                  </a:cubicBezTo>
                  <a:lnTo>
                    <a:pt x="152435" y="0"/>
                  </a:lnTo>
                  <a:lnTo>
                    <a:pt x="282437" y="106449"/>
                  </a:lnTo>
                  <a:lnTo>
                    <a:pt x="148975" y="269448"/>
                  </a:lnTo>
                  <a:cubicBezTo>
                    <a:pt x="119630" y="305286"/>
                    <a:pt x="66596" y="310568"/>
                    <a:pt x="30749" y="281223"/>
                  </a:cubicBezTo>
                  <a:close/>
                  <a:moveTo>
                    <a:pt x="156907" y="44910"/>
                  </a:moveTo>
                  <a:lnTo>
                    <a:pt x="43664" y="183217"/>
                  </a:lnTo>
                  <a:cubicBezTo>
                    <a:pt x="25466" y="205440"/>
                    <a:pt x="28746" y="238327"/>
                    <a:pt x="50968" y="256533"/>
                  </a:cubicBezTo>
                  <a:cubicBezTo>
                    <a:pt x="73190" y="274730"/>
                    <a:pt x="106078" y="271451"/>
                    <a:pt x="124284" y="249229"/>
                  </a:cubicBezTo>
                  <a:lnTo>
                    <a:pt x="237527" y="110921"/>
                  </a:lnTo>
                  <a:lnTo>
                    <a:pt x="156916" y="44910"/>
                  </a:lnTo>
                  <a:close/>
                </a:path>
              </a:pathLst>
            </a:custGeom>
            <a:solidFill>
              <a:schemeClr val="bg1"/>
            </a:solidFill>
            <a:ln w="9102" cap="flat">
              <a:noFill/>
              <a:prstDash val="solid"/>
              <a:miter/>
            </a:ln>
          </p:spPr>
          <p:txBody>
            <a:bodyPr rtlCol="0" anchor="ctr"/>
            <a:lstStyle/>
            <a:p>
              <a:endParaRPr lang="lv-LV" sz="1800"/>
            </a:p>
          </p:txBody>
        </p:sp>
        <p:sp>
          <p:nvSpPr>
            <p:cNvPr id="71" name="Freeform: Shape 70">
              <a:extLst>
                <a:ext uri="{FF2B5EF4-FFF2-40B4-BE49-F238E27FC236}">
                  <a16:creationId xmlns:a16="http://schemas.microsoft.com/office/drawing/2014/main" id="{C362E153-D441-F8AA-6B3F-7EC771D1DAC0}"/>
                </a:ext>
              </a:extLst>
            </p:cNvPr>
            <p:cNvSpPr/>
            <p:nvPr/>
          </p:nvSpPr>
          <p:spPr>
            <a:xfrm rot="-3041342">
              <a:off x="7619557" y="6085325"/>
              <a:ext cx="205940" cy="31912"/>
            </a:xfrm>
            <a:custGeom>
              <a:avLst/>
              <a:gdLst>
                <a:gd name="connsiteX0" fmla="*/ 0 w 205940"/>
                <a:gd name="connsiteY0" fmla="*/ 0 h 31912"/>
                <a:gd name="connsiteX1" fmla="*/ 205940 w 205940"/>
                <a:gd name="connsiteY1" fmla="*/ 0 h 31912"/>
                <a:gd name="connsiteX2" fmla="*/ 205940 w 205940"/>
                <a:gd name="connsiteY2" fmla="*/ 31913 h 31912"/>
                <a:gd name="connsiteX3" fmla="*/ 0 w 205940"/>
                <a:gd name="connsiteY3" fmla="*/ 31913 h 31912"/>
              </a:gdLst>
              <a:ahLst/>
              <a:cxnLst>
                <a:cxn ang="0">
                  <a:pos x="connsiteX0" y="connsiteY0"/>
                </a:cxn>
                <a:cxn ang="0">
                  <a:pos x="connsiteX1" y="connsiteY1"/>
                </a:cxn>
                <a:cxn ang="0">
                  <a:pos x="connsiteX2" y="connsiteY2"/>
                </a:cxn>
                <a:cxn ang="0">
                  <a:pos x="connsiteX3" y="connsiteY3"/>
                </a:cxn>
              </a:cxnLst>
              <a:rect l="l" t="t" r="r" b="b"/>
              <a:pathLst>
                <a:path w="205940" h="31912">
                  <a:moveTo>
                    <a:pt x="0" y="0"/>
                  </a:moveTo>
                  <a:lnTo>
                    <a:pt x="205940" y="0"/>
                  </a:lnTo>
                  <a:lnTo>
                    <a:pt x="205940" y="31913"/>
                  </a:lnTo>
                  <a:lnTo>
                    <a:pt x="0" y="31913"/>
                  </a:lnTo>
                  <a:close/>
                </a:path>
              </a:pathLst>
            </a:custGeom>
            <a:solidFill>
              <a:schemeClr val="bg1"/>
            </a:solidFill>
            <a:ln w="9102" cap="flat">
              <a:noFill/>
              <a:prstDash val="solid"/>
              <a:miter/>
            </a:ln>
          </p:spPr>
          <p:txBody>
            <a:bodyPr rtlCol="0" anchor="ctr"/>
            <a:lstStyle/>
            <a:p>
              <a:endParaRPr lang="lv-LV" sz="1800"/>
            </a:p>
          </p:txBody>
        </p:sp>
      </p:grpSp>
      <p:sp>
        <p:nvSpPr>
          <p:cNvPr id="72" name="Freeform: Shape 71">
            <a:extLst>
              <a:ext uri="{FF2B5EF4-FFF2-40B4-BE49-F238E27FC236}">
                <a16:creationId xmlns:a16="http://schemas.microsoft.com/office/drawing/2014/main" id="{8064A944-05DC-F2DC-0EED-11F51DDF742E}"/>
              </a:ext>
            </a:extLst>
          </p:cNvPr>
          <p:cNvSpPr/>
          <p:nvPr/>
        </p:nvSpPr>
        <p:spPr>
          <a:xfrm>
            <a:off x="8965211" y="2163859"/>
            <a:ext cx="947314" cy="920237"/>
          </a:xfrm>
          <a:custGeom>
            <a:avLst/>
            <a:gdLst>
              <a:gd name="connsiteX0" fmla="*/ 919601 w 947314"/>
              <a:gd name="connsiteY0" fmla="*/ 552921 h 920237"/>
              <a:gd name="connsiteX1" fmla="*/ 902988 w 947314"/>
              <a:gd name="connsiteY1" fmla="*/ 498794 h 920237"/>
              <a:gd name="connsiteX2" fmla="*/ 947315 w 947314"/>
              <a:gd name="connsiteY2" fmla="*/ 417591 h 920237"/>
              <a:gd name="connsiteX3" fmla="*/ 850647 w 947314"/>
              <a:gd name="connsiteY3" fmla="*/ 320923 h 920237"/>
              <a:gd name="connsiteX4" fmla="*/ 667302 w 947314"/>
              <a:gd name="connsiteY4" fmla="*/ 320923 h 920237"/>
              <a:gd name="connsiteX5" fmla="*/ 716174 w 947314"/>
              <a:gd name="connsiteY5" fmla="*/ 96677 h 920237"/>
              <a:gd name="connsiteX6" fmla="*/ 619497 w 947314"/>
              <a:gd name="connsiteY6" fmla="*/ 0 h 920237"/>
              <a:gd name="connsiteX7" fmla="*/ 522820 w 947314"/>
              <a:gd name="connsiteY7" fmla="*/ 96677 h 920237"/>
              <a:gd name="connsiteX8" fmla="*/ 303510 w 947314"/>
              <a:gd name="connsiteY8" fmla="*/ 320914 h 920237"/>
              <a:gd name="connsiteX9" fmla="*/ 0 w 947314"/>
              <a:gd name="connsiteY9" fmla="*/ 320914 h 920237"/>
              <a:gd name="connsiteX10" fmla="*/ 0 w 947314"/>
              <a:gd name="connsiteY10" fmla="*/ 920238 h 920237"/>
              <a:gd name="connsiteX11" fmla="*/ 767504 w 947314"/>
              <a:gd name="connsiteY11" fmla="*/ 920238 h 920237"/>
              <a:gd name="connsiteX12" fmla="*/ 864172 w 947314"/>
              <a:gd name="connsiteY12" fmla="*/ 823570 h 920237"/>
              <a:gd name="connsiteX13" fmla="*/ 847559 w 947314"/>
              <a:gd name="connsiteY13" fmla="*/ 769444 h 920237"/>
              <a:gd name="connsiteX14" fmla="*/ 891886 w 947314"/>
              <a:gd name="connsiteY14" fmla="*/ 688241 h 920237"/>
              <a:gd name="connsiteX15" fmla="*/ 875274 w 947314"/>
              <a:gd name="connsiteY15" fmla="*/ 634114 h 920237"/>
              <a:gd name="connsiteX16" fmla="*/ 919601 w 947314"/>
              <a:gd name="connsiteY16" fmla="*/ 552911 h 920237"/>
              <a:gd name="connsiteX17" fmla="*/ 158517 w 947314"/>
              <a:gd name="connsiteY17" fmla="*/ 862250 h 920237"/>
              <a:gd name="connsiteX18" fmla="*/ 57997 w 947314"/>
              <a:gd name="connsiteY18" fmla="*/ 862250 h 920237"/>
              <a:gd name="connsiteX19" fmla="*/ 57997 w 947314"/>
              <a:gd name="connsiteY19" fmla="*/ 378920 h 920237"/>
              <a:gd name="connsiteX20" fmla="*/ 158517 w 947314"/>
              <a:gd name="connsiteY20" fmla="*/ 378920 h 920237"/>
              <a:gd name="connsiteX21" fmla="*/ 158517 w 947314"/>
              <a:gd name="connsiteY21" fmla="*/ 862250 h 920237"/>
              <a:gd name="connsiteX22" fmla="*/ 274511 w 947314"/>
              <a:gd name="connsiteY22" fmla="*/ 862250 h 920237"/>
              <a:gd name="connsiteX23" fmla="*/ 216514 w 947314"/>
              <a:gd name="connsiteY23" fmla="*/ 862250 h 920237"/>
              <a:gd name="connsiteX24" fmla="*/ 216514 w 947314"/>
              <a:gd name="connsiteY24" fmla="*/ 378920 h 920237"/>
              <a:gd name="connsiteX25" fmla="*/ 274511 w 947314"/>
              <a:gd name="connsiteY25" fmla="*/ 378920 h 920237"/>
              <a:gd name="connsiteX26" fmla="*/ 274511 w 947314"/>
              <a:gd name="connsiteY26" fmla="*/ 862250 h 920237"/>
              <a:gd name="connsiteX27" fmla="*/ 850647 w 947314"/>
              <a:gd name="connsiteY27" fmla="*/ 456262 h 920237"/>
              <a:gd name="connsiteX28" fmla="*/ 748169 w 947314"/>
              <a:gd name="connsiteY28" fmla="*/ 456262 h 920237"/>
              <a:gd name="connsiteX29" fmla="*/ 748169 w 947314"/>
              <a:gd name="connsiteY29" fmla="*/ 514259 h 920237"/>
              <a:gd name="connsiteX30" fmla="*/ 822933 w 947314"/>
              <a:gd name="connsiteY30" fmla="*/ 514259 h 920237"/>
              <a:gd name="connsiteX31" fmla="*/ 861594 w 947314"/>
              <a:gd name="connsiteY31" fmla="*/ 552921 h 920237"/>
              <a:gd name="connsiteX32" fmla="*/ 822933 w 947314"/>
              <a:gd name="connsiteY32" fmla="*/ 591582 h 920237"/>
              <a:gd name="connsiteX33" fmla="*/ 748169 w 947314"/>
              <a:gd name="connsiteY33" fmla="*/ 591582 h 920237"/>
              <a:gd name="connsiteX34" fmla="*/ 748169 w 947314"/>
              <a:gd name="connsiteY34" fmla="*/ 649579 h 920237"/>
              <a:gd name="connsiteX35" fmla="*/ 795218 w 947314"/>
              <a:gd name="connsiteY35" fmla="*/ 649579 h 920237"/>
              <a:gd name="connsiteX36" fmla="*/ 833880 w 947314"/>
              <a:gd name="connsiteY36" fmla="*/ 688241 h 920237"/>
              <a:gd name="connsiteX37" fmla="*/ 795218 w 947314"/>
              <a:gd name="connsiteY37" fmla="*/ 726903 h 920237"/>
              <a:gd name="connsiteX38" fmla="*/ 748169 w 947314"/>
              <a:gd name="connsiteY38" fmla="*/ 726903 h 920237"/>
              <a:gd name="connsiteX39" fmla="*/ 748169 w 947314"/>
              <a:gd name="connsiteY39" fmla="*/ 784899 h 920237"/>
              <a:gd name="connsiteX40" fmla="*/ 767504 w 947314"/>
              <a:gd name="connsiteY40" fmla="*/ 784899 h 920237"/>
              <a:gd name="connsiteX41" fmla="*/ 806166 w 947314"/>
              <a:gd name="connsiteY41" fmla="*/ 823561 h 920237"/>
              <a:gd name="connsiteX42" fmla="*/ 767504 w 947314"/>
              <a:gd name="connsiteY42" fmla="*/ 862223 h 920237"/>
              <a:gd name="connsiteX43" fmla="*/ 332508 w 947314"/>
              <a:gd name="connsiteY43" fmla="*/ 862223 h 920237"/>
              <a:gd name="connsiteX44" fmla="*/ 332508 w 947314"/>
              <a:gd name="connsiteY44" fmla="*/ 377409 h 920237"/>
              <a:gd name="connsiteX45" fmla="*/ 500898 w 947314"/>
              <a:gd name="connsiteY45" fmla="*/ 295951 h 920237"/>
              <a:gd name="connsiteX46" fmla="*/ 580817 w 947314"/>
              <a:gd name="connsiteY46" fmla="*/ 96659 h 920237"/>
              <a:gd name="connsiteX47" fmla="*/ 619497 w 947314"/>
              <a:gd name="connsiteY47" fmla="*/ 57979 h 920237"/>
              <a:gd name="connsiteX48" fmla="*/ 658176 w 947314"/>
              <a:gd name="connsiteY48" fmla="*/ 96659 h 920237"/>
              <a:gd name="connsiteX49" fmla="*/ 594360 w 947314"/>
              <a:gd name="connsiteY49" fmla="*/ 332135 h 920237"/>
              <a:gd name="connsiteX50" fmla="*/ 589661 w 947314"/>
              <a:gd name="connsiteY50" fmla="*/ 339348 h 920237"/>
              <a:gd name="connsiteX51" fmla="*/ 589661 w 947314"/>
              <a:gd name="connsiteY51" fmla="*/ 378893 h 920237"/>
              <a:gd name="connsiteX52" fmla="*/ 850656 w 947314"/>
              <a:gd name="connsiteY52" fmla="*/ 378893 h 920237"/>
              <a:gd name="connsiteX53" fmla="*/ 889318 w 947314"/>
              <a:gd name="connsiteY53" fmla="*/ 417555 h 920237"/>
              <a:gd name="connsiteX54" fmla="*/ 850656 w 947314"/>
              <a:gd name="connsiteY54" fmla="*/ 456216 h 92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947314" h="920237">
                <a:moveTo>
                  <a:pt x="919601" y="552921"/>
                </a:moveTo>
                <a:cubicBezTo>
                  <a:pt x="919601" y="532884"/>
                  <a:pt x="913471" y="514250"/>
                  <a:pt x="902988" y="498794"/>
                </a:cubicBezTo>
                <a:cubicBezTo>
                  <a:pt x="929637" y="481563"/>
                  <a:pt x="947315" y="451617"/>
                  <a:pt x="947315" y="417591"/>
                </a:cubicBezTo>
                <a:cubicBezTo>
                  <a:pt x="947315" y="364294"/>
                  <a:pt x="903954" y="320923"/>
                  <a:pt x="850647" y="320923"/>
                </a:cubicBezTo>
                <a:lnTo>
                  <a:pt x="667302" y="320923"/>
                </a:lnTo>
                <a:cubicBezTo>
                  <a:pt x="699388" y="255631"/>
                  <a:pt x="716174" y="179091"/>
                  <a:pt x="716174" y="96677"/>
                </a:cubicBezTo>
                <a:cubicBezTo>
                  <a:pt x="716174" y="43370"/>
                  <a:pt x="672803" y="0"/>
                  <a:pt x="619497" y="0"/>
                </a:cubicBezTo>
                <a:cubicBezTo>
                  <a:pt x="566190" y="0"/>
                  <a:pt x="522820" y="43370"/>
                  <a:pt x="522820" y="96677"/>
                </a:cubicBezTo>
                <a:cubicBezTo>
                  <a:pt x="522820" y="222416"/>
                  <a:pt x="426489" y="320914"/>
                  <a:pt x="303510" y="320914"/>
                </a:cubicBezTo>
                <a:lnTo>
                  <a:pt x="0" y="320914"/>
                </a:lnTo>
                <a:lnTo>
                  <a:pt x="0" y="920238"/>
                </a:lnTo>
                <a:lnTo>
                  <a:pt x="767504" y="920238"/>
                </a:lnTo>
                <a:cubicBezTo>
                  <a:pt x="820801" y="920238"/>
                  <a:pt x="864172" y="876877"/>
                  <a:pt x="864172" y="823570"/>
                </a:cubicBezTo>
                <a:cubicBezTo>
                  <a:pt x="864172" y="803534"/>
                  <a:pt x="858042" y="784899"/>
                  <a:pt x="847559" y="769444"/>
                </a:cubicBezTo>
                <a:cubicBezTo>
                  <a:pt x="874208" y="752212"/>
                  <a:pt x="891886" y="722258"/>
                  <a:pt x="891886" y="688241"/>
                </a:cubicBezTo>
                <a:cubicBezTo>
                  <a:pt x="891886" y="668204"/>
                  <a:pt x="885757" y="649570"/>
                  <a:pt x="875274" y="634114"/>
                </a:cubicBezTo>
                <a:cubicBezTo>
                  <a:pt x="901922" y="616883"/>
                  <a:pt x="919601" y="586928"/>
                  <a:pt x="919601" y="552911"/>
                </a:cubicBezTo>
                <a:close/>
                <a:moveTo>
                  <a:pt x="158517" y="862250"/>
                </a:moveTo>
                <a:lnTo>
                  <a:pt x="57997" y="862250"/>
                </a:lnTo>
                <a:lnTo>
                  <a:pt x="57997" y="378920"/>
                </a:lnTo>
                <a:lnTo>
                  <a:pt x="158517" y="378920"/>
                </a:lnTo>
                <a:lnTo>
                  <a:pt x="158517" y="862250"/>
                </a:lnTo>
                <a:close/>
                <a:moveTo>
                  <a:pt x="274511" y="862250"/>
                </a:moveTo>
                <a:lnTo>
                  <a:pt x="216514" y="862250"/>
                </a:lnTo>
                <a:lnTo>
                  <a:pt x="216514" y="378920"/>
                </a:lnTo>
                <a:lnTo>
                  <a:pt x="274511" y="378920"/>
                </a:lnTo>
                <a:lnTo>
                  <a:pt x="274511" y="862250"/>
                </a:lnTo>
                <a:close/>
                <a:moveTo>
                  <a:pt x="850647" y="456262"/>
                </a:moveTo>
                <a:lnTo>
                  <a:pt x="748169" y="456262"/>
                </a:lnTo>
                <a:lnTo>
                  <a:pt x="748169" y="514259"/>
                </a:lnTo>
                <a:lnTo>
                  <a:pt x="822933" y="514259"/>
                </a:lnTo>
                <a:cubicBezTo>
                  <a:pt x="844254" y="514259"/>
                  <a:pt x="861594" y="531609"/>
                  <a:pt x="861594" y="552921"/>
                </a:cubicBezTo>
                <a:cubicBezTo>
                  <a:pt x="861594" y="574232"/>
                  <a:pt x="844244" y="591582"/>
                  <a:pt x="822933" y="591582"/>
                </a:cubicBezTo>
                <a:lnTo>
                  <a:pt x="748169" y="591582"/>
                </a:lnTo>
                <a:lnTo>
                  <a:pt x="748169" y="649579"/>
                </a:lnTo>
                <a:lnTo>
                  <a:pt x="795218" y="649579"/>
                </a:lnTo>
                <a:cubicBezTo>
                  <a:pt x="816539" y="649579"/>
                  <a:pt x="833880" y="666929"/>
                  <a:pt x="833880" y="688241"/>
                </a:cubicBezTo>
                <a:cubicBezTo>
                  <a:pt x="833880" y="709553"/>
                  <a:pt x="816530" y="726903"/>
                  <a:pt x="795218" y="726903"/>
                </a:cubicBezTo>
                <a:lnTo>
                  <a:pt x="748169" y="726903"/>
                </a:lnTo>
                <a:lnTo>
                  <a:pt x="748169" y="784899"/>
                </a:lnTo>
                <a:lnTo>
                  <a:pt x="767504" y="784899"/>
                </a:lnTo>
                <a:cubicBezTo>
                  <a:pt x="788825" y="784899"/>
                  <a:pt x="806166" y="802249"/>
                  <a:pt x="806166" y="823561"/>
                </a:cubicBezTo>
                <a:cubicBezTo>
                  <a:pt x="806166" y="844873"/>
                  <a:pt x="788815" y="862223"/>
                  <a:pt x="767504" y="862223"/>
                </a:cubicBezTo>
                <a:lnTo>
                  <a:pt x="332508" y="862223"/>
                </a:lnTo>
                <a:lnTo>
                  <a:pt x="332508" y="377409"/>
                </a:lnTo>
                <a:cubicBezTo>
                  <a:pt x="396626" y="370833"/>
                  <a:pt x="455597" y="342499"/>
                  <a:pt x="500898" y="295951"/>
                </a:cubicBezTo>
                <a:cubicBezTo>
                  <a:pt x="552438" y="242990"/>
                  <a:pt x="580817" y="172215"/>
                  <a:pt x="580817" y="96659"/>
                </a:cubicBezTo>
                <a:cubicBezTo>
                  <a:pt x="580817" y="75329"/>
                  <a:pt x="598167" y="57979"/>
                  <a:pt x="619497" y="57979"/>
                </a:cubicBezTo>
                <a:cubicBezTo>
                  <a:pt x="640827" y="57979"/>
                  <a:pt x="658176" y="75329"/>
                  <a:pt x="658176" y="96659"/>
                </a:cubicBezTo>
                <a:cubicBezTo>
                  <a:pt x="658176" y="186614"/>
                  <a:pt x="636109" y="268045"/>
                  <a:pt x="594360" y="332135"/>
                </a:cubicBezTo>
                <a:lnTo>
                  <a:pt x="589661" y="339348"/>
                </a:lnTo>
                <a:lnTo>
                  <a:pt x="589661" y="378893"/>
                </a:lnTo>
                <a:lnTo>
                  <a:pt x="850656" y="378893"/>
                </a:lnTo>
                <a:cubicBezTo>
                  <a:pt x="871977" y="378893"/>
                  <a:pt x="889318" y="396243"/>
                  <a:pt x="889318" y="417555"/>
                </a:cubicBezTo>
                <a:cubicBezTo>
                  <a:pt x="889318" y="438866"/>
                  <a:pt x="871968" y="456216"/>
                  <a:pt x="850656" y="456216"/>
                </a:cubicBezTo>
                <a:close/>
              </a:path>
            </a:pathLst>
          </a:custGeom>
          <a:solidFill>
            <a:schemeClr val="bg1"/>
          </a:solidFill>
          <a:ln w="9102" cap="flat">
            <a:noFill/>
            <a:prstDash val="solid"/>
            <a:miter/>
          </a:ln>
          <a:effectLst>
            <a:glow rad="101600">
              <a:schemeClr val="accent2">
                <a:satMod val="175000"/>
                <a:alpha val="40000"/>
              </a:schemeClr>
            </a:glow>
          </a:effectLst>
        </p:spPr>
        <p:txBody>
          <a:bodyPr rtlCol="0" anchor="ctr"/>
          <a:lstStyle/>
          <a:p>
            <a:endParaRPr lang="lv-LV" sz="1800"/>
          </a:p>
        </p:txBody>
      </p:sp>
      <p:grpSp>
        <p:nvGrpSpPr>
          <p:cNvPr id="74" name="Graphic 5">
            <a:extLst>
              <a:ext uri="{FF2B5EF4-FFF2-40B4-BE49-F238E27FC236}">
                <a16:creationId xmlns:a16="http://schemas.microsoft.com/office/drawing/2014/main" id="{56814073-9B43-3B5B-D8C0-746B9C1818BE}"/>
              </a:ext>
            </a:extLst>
          </p:cNvPr>
          <p:cNvGrpSpPr/>
          <p:nvPr/>
        </p:nvGrpSpPr>
        <p:grpSpPr>
          <a:xfrm>
            <a:off x="9081016" y="5475889"/>
            <a:ext cx="962313" cy="1033372"/>
            <a:chOff x="9081016" y="5475889"/>
            <a:chExt cx="962312" cy="1033372"/>
          </a:xfrm>
          <a:solidFill>
            <a:schemeClr val="bg1"/>
          </a:solidFill>
          <a:effectLst>
            <a:glow rad="101600">
              <a:schemeClr val="accent2">
                <a:satMod val="175000"/>
                <a:alpha val="40000"/>
              </a:schemeClr>
            </a:glow>
          </a:effectLst>
        </p:grpSpPr>
        <p:sp>
          <p:nvSpPr>
            <p:cNvPr id="75" name="Freeform: Shape 74">
              <a:extLst>
                <a:ext uri="{FF2B5EF4-FFF2-40B4-BE49-F238E27FC236}">
                  <a16:creationId xmlns:a16="http://schemas.microsoft.com/office/drawing/2014/main" id="{8609C85D-11B9-2A2E-CD84-2F8EA34EA1F7}"/>
                </a:ext>
              </a:extLst>
            </p:cNvPr>
            <p:cNvSpPr/>
            <p:nvPr/>
          </p:nvSpPr>
          <p:spPr>
            <a:xfrm>
              <a:off x="9081016" y="5475889"/>
              <a:ext cx="962312" cy="1033372"/>
            </a:xfrm>
            <a:custGeom>
              <a:avLst/>
              <a:gdLst>
                <a:gd name="connsiteX0" fmla="*/ 828359 w 962312"/>
                <a:gd name="connsiteY0" fmla="*/ 404085 h 1033372"/>
                <a:gd name="connsiteX1" fmla="*/ 414520 w 962312"/>
                <a:gd name="connsiteY1" fmla="*/ 0 h 1033372"/>
                <a:gd name="connsiteX2" fmla="*/ 754 w 962312"/>
                <a:gd name="connsiteY2" fmla="*/ 407637 h 1033372"/>
                <a:gd name="connsiteX3" fmla="*/ 87130 w 962312"/>
                <a:gd name="connsiteY3" fmla="*/ 693742 h 1033372"/>
                <a:gd name="connsiteX4" fmla="*/ 171402 w 962312"/>
                <a:gd name="connsiteY4" fmla="*/ 871394 h 1033372"/>
                <a:gd name="connsiteX5" fmla="*/ 187905 w 962312"/>
                <a:gd name="connsiteY5" fmla="*/ 1033372 h 1033372"/>
                <a:gd name="connsiteX6" fmla="*/ 230966 w 962312"/>
                <a:gd name="connsiteY6" fmla="*/ 1033372 h 1033372"/>
                <a:gd name="connsiteX7" fmla="*/ 213288 w 962312"/>
                <a:gd name="connsiteY7" fmla="*/ 861340 h 1033372"/>
                <a:gd name="connsiteX8" fmla="*/ 122376 w 962312"/>
                <a:gd name="connsiteY8" fmla="*/ 669015 h 1033372"/>
                <a:gd name="connsiteX9" fmla="*/ 43705 w 962312"/>
                <a:gd name="connsiteY9" fmla="*/ 409713 h 1033372"/>
                <a:gd name="connsiteX10" fmla="*/ 414520 w 962312"/>
                <a:gd name="connsiteY10" fmla="*/ 43052 h 1033372"/>
                <a:gd name="connsiteX11" fmla="*/ 785344 w 962312"/>
                <a:gd name="connsiteY11" fmla="*/ 409713 h 1033372"/>
                <a:gd name="connsiteX12" fmla="*/ 785344 w 962312"/>
                <a:gd name="connsiteY12" fmla="*/ 415278 h 1033372"/>
                <a:gd name="connsiteX13" fmla="*/ 889234 w 962312"/>
                <a:gd name="connsiteY13" fmla="*/ 602803 h 1033372"/>
                <a:gd name="connsiteX14" fmla="*/ 796601 w 962312"/>
                <a:gd name="connsiteY14" fmla="*/ 602803 h 1033372"/>
                <a:gd name="connsiteX15" fmla="*/ 796601 w 962312"/>
                <a:gd name="connsiteY15" fmla="*/ 796557 h 1033372"/>
                <a:gd name="connsiteX16" fmla="*/ 624368 w 962312"/>
                <a:gd name="connsiteY16" fmla="*/ 796557 h 1033372"/>
                <a:gd name="connsiteX17" fmla="*/ 624368 w 962312"/>
                <a:gd name="connsiteY17" fmla="*/ 1033372 h 1033372"/>
                <a:gd name="connsiteX18" fmla="*/ 667428 w 962312"/>
                <a:gd name="connsiteY18" fmla="*/ 1033372 h 1033372"/>
                <a:gd name="connsiteX19" fmla="*/ 667428 w 962312"/>
                <a:gd name="connsiteY19" fmla="*/ 839618 h 1033372"/>
                <a:gd name="connsiteX20" fmla="*/ 839661 w 962312"/>
                <a:gd name="connsiteY20" fmla="*/ 839618 h 1033372"/>
                <a:gd name="connsiteX21" fmla="*/ 839661 w 962312"/>
                <a:gd name="connsiteY21" fmla="*/ 645864 h 1033372"/>
                <a:gd name="connsiteX22" fmla="*/ 962313 w 962312"/>
                <a:gd name="connsiteY22" fmla="*/ 645864 h 1033372"/>
                <a:gd name="connsiteX23" fmla="*/ 828359 w 962312"/>
                <a:gd name="connsiteY23" fmla="*/ 404085 h 1033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62312" h="1033372">
                  <a:moveTo>
                    <a:pt x="828359" y="404085"/>
                  </a:moveTo>
                  <a:cubicBezTo>
                    <a:pt x="825308" y="180749"/>
                    <a:pt x="640843" y="0"/>
                    <a:pt x="414520" y="0"/>
                  </a:cubicBezTo>
                  <a:cubicBezTo>
                    <a:pt x="186312" y="0"/>
                    <a:pt x="645" y="183800"/>
                    <a:pt x="754" y="407637"/>
                  </a:cubicBezTo>
                  <a:cubicBezTo>
                    <a:pt x="189" y="413493"/>
                    <a:pt x="-11988" y="552484"/>
                    <a:pt x="87130" y="693742"/>
                  </a:cubicBezTo>
                  <a:cubicBezTo>
                    <a:pt x="129745" y="754490"/>
                    <a:pt x="157313" y="812605"/>
                    <a:pt x="171402" y="871394"/>
                  </a:cubicBezTo>
                  <a:cubicBezTo>
                    <a:pt x="180965" y="911249"/>
                    <a:pt x="187905" y="979365"/>
                    <a:pt x="187905" y="1033372"/>
                  </a:cubicBezTo>
                  <a:lnTo>
                    <a:pt x="230966" y="1033372"/>
                  </a:lnTo>
                  <a:cubicBezTo>
                    <a:pt x="230966" y="976404"/>
                    <a:pt x="223525" y="904063"/>
                    <a:pt x="213288" y="861340"/>
                  </a:cubicBezTo>
                  <a:cubicBezTo>
                    <a:pt x="197896" y="797186"/>
                    <a:pt x="168169" y="734271"/>
                    <a:pt x="122376" y="669015"/>
                  </a:cubicBezTo>
                  <a:cubicBezTo>
                    <a:pt x="32785" y="541327"/>
                    <a:pt x="43496" y="413029"/>
                    <a:pt x="43705" y="409713"/>
                  </a:cubicBezTo>
                  <a:cubicBezTo>
                    <a:pt x="43705" y="207535"/>
                    <a:pt x="210046" y="43052"/>
                    <a:pt x="414520" y="43052"/>
                  </a:cubicBezTo>
                  <a:cubicBezTo>
                    <a:pt x="618994" y="43052"/>
                    <a:pt x="785344" y="207535"/>
                    <a:pt x="785344" y="409713"/>
                  </a:cubicBezTo>
                  <a:lnTo>
                    <a:pt x="785344" y="415278"/>
                  </a:lnTo>
                  <a:lnTo>
                    <a:pt x="889234" y="602803"/>
                  </a:lnTo>
                  <a:lnTo>
                    <a:pt x="796601" y="602803"/>
                  </a:lnTo>
                  <a:lnTo>
                    <a:pt x="796601" y="796557"/>
                  </a:lnTo>
                  <a:lnTo>
                    <a:pt x="624368" y="796557"/>
                  </a:lnTo>
                  <a:lnTo>
                    <a:pt x="624368" y="1033372"/>
                  </a:lnTo>
                  <a:lnTo>
                    <a:pt x="667428" y="1033372"/>
                  </a:lnTo>
                  <a:lnTo>
                    <a:pt x="667428" y="839618"/>
                  </a:lnTo>
                  <a:lnTo>
                    <a:pt x="839661" y="839618"/>
                  </a:lnTo>
                  <a:lnTo>
                    <a:pt x="839661" y="645864"/>
                  </a:lnTo>
                  <a:lnTo>
                    <a:pt x="962313" y="645864"/>
                  </a:lnTo>
                  <a:lnTo>
                    <a:pt x="828359" y="404085"/>
                  </a:lnTo>
                  <a:close/>
                </a:path>
              </a:pathLst>
            </a:custGeom>
            <a:solidFill>
              <a:schemeClr val="bg1"/>
            </a:solidFill>
            <a:ln w="9102" cap="flat">
              <a:noFill/>
              <a:prstDash val="solid"/>
              <a:miter/>
            </a:ln>
          </p:spPr>
          <p:txBody>
            <a:bodyPr rtlCol="0" anchor="ctr"/>
            <a:lstStyle/>
            <a:p>
              <a:endParaRPr lang="lv-LV" sz="1800"/>
            </a:p>
          </p:txBody>
        </p:sp>
        <p:sp>
          <p:nvSpPr>
            <p:cNvPr id="76" name="Freeform: Shape 75">
              <a:extLst>
                <a:ext uri="{FF2B5EF4-FFF2-40B4-BE49-F238E27FC236}">
                  <a16:creationId xmlns:a16="http://schemas.microsoft.com/office/drawing/2014/main" id="{FF9DDA33-0FA4-DFED-3887-8C56D6724652}"/>
                </a:ext>
              </a:extLst>
            </p:cNvPr>
            <p:cNvSpPr/>
            <p:nvPr/>
          </p:nvSpPr>
          <p:spPr>
            <a:xfrm>
              <a:off x="9188693" y="5583532"/>
              <a:ext cx="602812" cy="602811"/>
            </a:xfrm>
            <a:custGeom>
              <a:avLst/>
              <a:gdLst>
                <a:gd name="connsiteX0" fmla="*/ 602812 w 602812"/>
                <a:gd name="connsiteY0" fmla="*/ 356151 h 602811"/>
                <a:gd name="connsiteX1" fmla="*/ 602812 w 602812"/>
                <a:gd name="connsiteY1" fmla="*/ 246660 h 602811"/>
                <a:gd name="connsiteX2" fmla="*/ 532520 w 602812"/>
                <a:gd name="connsiteY2" fmla="*/ 234948 h 602811"/>
                <a:gd name="connsiteX3" fmla="*/ 511791 w 602812"/>
                <a:gd name="connsiteY3" fmla="*/ 185048 h 602811"/>
                <a:gd name="connsiteX4" fmla="*/ 553249 w 602812"/>
                <a:gd name="connsiteY4" fmla="*/ 126996 h 602811"/>
                <a:gd name="connsiteX5" fmla="*/ 475825 w 602812"/>
                <a:gd name="connsiteY5" fmla="*/ 49564 h 602811"/>
                <a:gd name="connsiteX6" fmla="*/ 417774 w 602812"/>
                <a:gd name="connsiteY6" fmla="*/ 91030 h 602811"/>
                <a:gd name="connsiteX7" fmla="*/ 367873 w 602812"/>
                <a:gd name="connsiteY7" fmla="*/ 70301 h 602811"/>
                <a:gd name="connsiteX8" fmla="*/ 356152 w 602812"/>
                <a:gd name="connsiteY8" fmla="*/ 0 h 602811"/>
                <a:gd name="connsiteX9" fmla="*/ 246670 w 602812"/>
                <a:gd name="connsiteY9" fmla="*/ 0 h 602811"/>
                <a:gd name="connsiteX10" fmla="*/ 234948 w 602812"/>
                <a:gd name="connsiteY10" fmla="*/ 70301 h 602811"/>
                <a:gd name="connsiteX11" fmla="*/ 185048 w 602812"/>
                <a:gd name="connsiteY11" fmla="*/ 91030 h 602811"/>
                <a:gd name="connsiteX12" fmla="*/ 126996 w 602812"/>
                <a:gd name="connsiteY12" fmla="*/ 49564 h 602811"/>
                <a:gd name="connsiteX13" fmla="*/ 49573 w 602812"/>
                <a:gd name="connsiteY13" fmla="*/ 126996 h 602811"/>
                <a:gd name="connsiteX14" fmla="*/ 91030 w 602812"/>
                <a:gd name="connsiteY14" fmla="*/ 185048 h 602811"/>
                <a:gd name="connsiteX15" fmla="*/ 70302 w 602812"/>
                <a:gd name="connsiteY15" fmla="*/ 234939 h 602811"/>
                <a:gd name="connsiteX16" fmla="*/ 0 w 602812"/>
                <a:gd name="connsiteY16" fmla="*/ 246660 h 602811"/>
                <a:gd name="connsiteX17" fmla="*/ 0 w 602812"/>
                <a:gd name="connsiteY17" fmla="*/ 356151 h 602811"/>
                <a:gd name="connsiteX18" fmla="*/ 70302 w 602812"/>
                <a:gd name="connsiteY18" fmla="*/ 367873 h 602811"/>
                <a:gd name="connsiteX19" fmla="*/ 91030 w 602812"/>
                <a:gd name="connsiteY19" fmla="*/ 417764 h 602811"/>
                <a:gd name="connsiteX20" fmla="*/ 49573 w 602812"/>
                <a:gd name="connsiteY20" fmla="*/ 475816 h 602811"/>
                <a:gd name="connsiteX21" fmla="*/ 126996 w 602812"/>
                <a:gd name="connsiteY21" fmla="*/ 553248 h 602811"/>
                <a:gd name="connsiteX22" fmla="*/ 185048 w 602812"/>
                <a:gd name="connsiteY22" fmla="*/ 511782 h 602811"/>
                <a:gd name="connsiteX23" fmla="*/ 234948 w 602812"/>
                <a:gd name="connsiteY23" fmla="*/ 532510 h 602811"/>
                <a:gd name="connsiteX24" fmla="*/ 246670 w 602812"/>
                <a:gd name="connsiteY24" fmla="*/ 602812 h 602811"/>
                <a:gd name="connsiteX25" fmla="*/ 356152 w 602812"/>
                <a:gd name="connsiteY25" fmla="*/ 602812 h 602811"/>
                <a:gd name="connsiteX26" fmla="*/ 367873 w 602812"/>
                <a:gd name="connsiteY26" fmla="*/ 532510 h 602811"/>
                <a:gd name="connsiteX27" fmla="*/ 417774 w 602812"/>
                <a:gd name="connsiteY27" fmla="*/ 511782 h 602811"/>
                <a:gd name="connsiteX28" fmla="*/ 475825 w 602812"/>
                <a:gd name="connsiteY28" fmla="*/ 553248 h 602811"/>
                <a:gd name="connsiteX29" fmla="*/ 553249 w 602812"/>
                <a:gd name="connsiteY29" fmla="*/ 475816 h 602811"/>
                <a:gd name="connsiteX30" fmla="*/ 511791 w 602812"/>
                <a:gd name="connsiteY30" fmla="*/ 417764 h 602811"/>
                <a:gd name="connsiteX31" fmla="*/ 532520 w 602812"/>
                <a:gd name="connsiteY31" fmla="*/ 367864 h 602811"/>
                <a:gd name="connsiteX32" fmla="*/ 602812 w 602812"/>
                <a:gd name="connsiteY32" fmla="*/ 356151 h 602811"/>
                <a:gd name="connsiteX33" fmla="*/ 497237 w 602812"/>
                <a:gd name="connsiteY33" fmla="*/ 330095 h 602811"/>
                <a:gd name="connsiteX34" fmla="*/ 494095 w 602812"/>
                <a:gd name="connsiteY34" fmla="*/ 344293 h 602811"/>
                <a:gd name="connsiteX35" fmla="*/ 467938 w 602812"/>
                <a:gd name="connsiteY35" fmla="*/ 407281 h 602811"/>
                <a:gd name="connsiteX36" fmla="*/ 460124 w 602812"/>
                <a:gd name="connsiteY36" fmla="*/ 419540 h 602811"/>
                <a:gd name="connsiteX37" fmla="*/ 497000 w 602812"/>
                <a:gd name="connsiteY37" fmla="*/ 471162 h 602811"/>
                <a:gd name="connsiteX38" fmla="*/ 471171 w 602812"/>
                <a:gd name="connsiteY38" fmla="*/ 497000 h 602811"/>
                <a:gd name="connsiteX39" fmla="*/ 419522 w 602812"/>
                <a:gd name="connsiteY39" fmla="*/ 460115 h 602811"/>
                <a:gd name="connsiteX40" fmla="*/ 407264 w 602812"/>
                <a:gd name="connsiteY40" fmla="*/ 467929 h 602811"/>
                <a:gd name="connsiteX41" fmla="*/ 344275 w 602812"/>
                <a:gd name="connsiteY41" fmla="*/ 494104 h 602811"/>
                <a:gd name="connsiteX42" fmla="*/ 330086 w 602812"/>
                <a:gd name="connsiteY42" fmla="*/ 497246 h 602811"/>
                <a:gd name="connsiteX43" fmla="*/ 319667 w 602812"/>
                <a:gd name="connsiteY43" fmla="*/ 559751 h 602811"/>
                <a:gd name="connsiteX44" fmla="*/ 283136 w 602812"/>
                <a:gd name="connsiteY44" fmla="*/ 559751 h 602811"/>
                <a:gd name="connsiteX45" fmla="*/ 272717 w 602812"/>
                <a:gd name="connsiteY45" fmla="*/ 497246 h 602811"/>
                <a:gd name="connsiteX46" fmla="*/ 258528 w 602812"/>
                <a:gd name="connsiteY46" fmla="*/ 494104 h 602811"/>
                <a:gd name="connsiteX47" fmla="*/ 195540 w 602812"/>
                <a:gd name="connsiteY47" fmla="*/ 467929 h 602811"/>
                <a:gd name="connsiteX48" fmla="*/ 183281 w 602812"/>
                <a:gd name="connsiteY48" fmla="*/ 460115 h 602811"/>
                <a:gd name="connsiteX49" fmla="*/ 131632 w 602812"/>
                <a:gd name="connsiteY49" fmla="*/ 497000 h 602811"/>
                <a:gd name="connsiteX50" fmla="*/ 105803 w 602812"/>
                <a:gd name="connsiteY50" fmla="*/ 471162 h 602811"/>
                <a:gd name="connsiteX51" fmla="*/ 142679 w 602812"/>
                <a:gd name="connsiteY51" fmla="*/ 419540 h 602811"/>
                <a:gd name="connsiteX52" fmla="*/ 134865 w 602812"/>
                <a:gd name="connsiteY52" fmla="*/ 407281 h 602811"/>
                <a:gd name="connsiteX53" fmla="*/ 108708 w 602812"/>
                <a:gd name="connsiteY53" fmla="*/ 344293 h 602811"/>
                <a:gd name="connsiteX54" fmla="*/ 105566 w 602812"/>
                <a:gd name="connsiteY54" fmla="*/ 330095 h 602811"/>
                <a:gd name="connsiteX55" fmla="*/ 43042 w 602812"/>
                <a:gd name="connsiteY55" fmla="*/ 319675 h 602811"/>
                <a:gd name="connsiteX56" fmla="*/ 43042 w 602812"/>
                <a:gd name="connsiteY56" fmla="*/ 283136 h 602811"/>
                <a:gd name="connsiteX57" fmla="*/ 105566 w 602812"/>
                <a:gd name="connsiteY57" fmla="*/ 272717 h 602811"/>
                <a:gd name="connsiteX58" fmla="*/ 108708 w 602812"/>
                <a:gd name="connsiteY58" fmla="*/ 258518 h 602811"/>
                <a:gd name="connsiteX59" fmla="*/ 134865 w 602812"/>
                <a:gd name="connsiteY59" fmla="*/ 195530 h 602811"/>
                <a:gd name="connsiteX60" fmla="*/ 142679 w 602812"/>
                <a:gd name="connsiteY60" fmla="*/ 183272 h 602811"/>
                <a:gd name="connsiteX61" fmla="*/ 105803 w 602812"/>
                <a:gd name="connsiteY61" fmla="*/ 131650 h 602811"/>
                <a:gd name="connsiteX62" fmla="*/ 131632 w 602812"/>
                <a:gd name="connsiteY62" fmla="*/ 105812 h 602811"/>
                <a:gd name="connsiteX63" fmla="*/ 183281 w 602812"/>
                <a:gd name="connsiteY63" fmla="*/ 142697 h 602811"/>
                <a:gd name="connsiteX64" fmla="*/ 195540 w 602812"/>
                <a:gd name="connsiteY64" fmla="*/ 134883 h 602811"/>
                <a:gd name="connsiteX65" fmla="*/ 258528 w 602812"/>
                <a:gd name="connsiteY65" fmla="*/ 108708 h 602811"/>
                <a:gd name="connsiteX66" fmla="*/ 272717 w 602812"/>
                <a:gd name="connsiteY66" fmla="*/ 105566 h 602811"/>
                <a:gd name="connsiteX67" fmla="*/ 283136 w 602812"/>
                <a:gd name="connsiteY67" fmla="*/ 43061 h 602811"/>
                <a:gd name="connsiteX68" fmla="*/ 319667 w 602812"/>
                <a:gd name="connsiteY68" fmla="*/ 43061 h 602811"/>
                <a:gd name="connsiteX69" fmla="*/ 330086 w 602812"/>
                <a:gd name="connsiteY69" fmla="*/ 105566 h 602811"/>
                <a:gd name="connsiteX70" fmla="*/ 344275 w 602812"/>
                <a:gd name="connsiteY70" fmla="*/ 108708 h 602811"/>
                <a:gd name="connsiteX71" fmla="*/ 407264 w 602812"/>
                <a:gd name="connsiteY71" fmla="*/ 134883 h 602811"/>
                <a:gd name="connsiteX72" fmla="*/ 419522 w 602812"/>
                <a:gd name="connsiteY72" fmla="*/ 142697 h 602811"/>
                <a:gd name="connsiteX73" fmla="*/ 471171 w 602812"/>
                <a:gd name="connsiteY73" fmla="*/ 105812 h 602811"/>
                <a:gd name="connsiteX74" fmla="*/ 497000 w 602812"/>
                <a:gd name="connsiteY74" fmla="*/ 131650 h 602811"/>
                <a:gd name="connsiteX75" fmla="*/ 460124 w 602812"/>
                <a:gd name="connsiteY75" fmla="*/ 183272 h 602811"/>
                <a:gd name="connsiteX76" fmla="*/ 467938 w 602812"/>
                <a:gd name="connsiteY76" fmla="*/ 195530 h 602811"/>
                <a:gd name="connsiteX77" fmla="*/ 494095 w 602812"/>
                <a:gd name="connsiteY77" fmla="*/ 258518 h 602811"/>
                <a:gd name="connsiteX78" fmla="*/ 497237 w 602812"/>
                <a:gd name="connsiteY78" fmla="*/ 272717 h 602811"/>
                <a:gd name="connsiteX79" fmla="*/ 559751 w 602812"/>
                <a:gd name="connsiteY79" fmla="*/ 283136 h 602811"/>
                <a:gd name="connsiteX80" fmla="*/ 559751 w 602812"/>
                <a:gd name="connsiteY80" fmla="*/ 319675 h 602811"/>
                <a:gd name="connsiteX81" fmla="*/ 497237 w 602812"/>
                <a:gd name="connsiteY81" fmla="*/ 330095 h 602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02812" h="602811">
                  <a:moveTo>
                    <a:pt x="602812" y="356151"/>
                  </a:moveTo>
                  <a:lnTo>
                    <a:pt x="602812" y="246660"/>
                  </a:lnTo>
                  <a:lnTo>
                    <a:pt x="532520" y="234948"/>
                  </a:lnTo>
                  <a:cubicBezTo>
                    <a:pt x="527538" y="217616"/>
                    <a:pt x="520598" y="200922"/>
                    <a:pt x="511791" y="185048"/>
                  </a:cubicBezTo>
                  <a:lnTo>
                    <a:pt x="553249" y="126996"/>
                  </a:lnTo>
                  <a:lnTo>
                    <a:pt x="475825" y="49564"/>
                  </a:lnTo>
                  <a:lnTo>
                    <a:pt x="417774" y="91030"/>
                  </a:lnTo>
                  <a:cubicBezTo>
                    <a:pt x="401899" y="82223"/>
                    <a:pt x="385205" y="75283"/>
                    <a:pt x="367873" y="70301"/>
                  </a:cubicBezTo>
                  <a:lnTo>
                    <a:pt x="356152" y="0"/>
                  </a:lnTo>
                  <a:lnTo>
                    <a:pt x="246670" y="0"/>
                  </a:lnTo>
                  <a:lnTo>
                    <a:pt x="234948" y="70301"/>
                  </a:lnTo>
                  <a:cubicBezTo>
                    <a:pt x="217617" y="75283"/>
                    <a:pt x="200922" y="82223"/>
                    <a:pt x="185048" y="91030"/>
                  </a:cubicBezTo>
                  <a:lnTo>
                    <a:pt x="126996" y="49564"/>
                  </a:lnTo>
                  <a:lnTo>
                    <a:pt x="49573" y="126996"/>
                  </a:lnTo>
                  <a:lnTo>
                    <a:pt x="91030" y="185048"/>
                  </a:lnTo>
                  <a:cubicBezTo>
                    <a:pt x="82223" y="200922"/>
                    <a:pt x="75284" y="217616"/>
                    <a:pt x="70302" y="234939"/>
                  </a:cubicBezTo>
                  <a:lnTo>
                    <a:pt x="0" y="246660"/>
                  </a:lnTo>
                  <a:lnTo>
                    <a:pt x="0" y="356151"/>
                  </a:lnTo>
                  <a:lnTo>
                    <a:pt x="70302" y="367873"/>
                  </a:lnTo>
                  <a:cubicBezTo>
                    <a:pt x="75284" y="385196"/>
                    <a:pt x="82223" y="401890"/>
                    <a:pt x="91030" y="417764"/>
                  </a:cubicBezTo>
                  <a:lnTo>
                    <a:pt x="49573" y="475816"/>
                  </a:lnTo>
                  <a:lnTo>
                    <a:pt x="126996" y="553248"/>
                  </a:lnTo>
                  <a:lnTo>
                    <a:pt x="185048" y="511782"/>
                  </a:lnTo>
                  <a:cubicBezTo>
                    <a:pt x="200922" y="520588"/>
                    <a:pt x="217617" y="527529"/>
                    <a:pt x="234948" y="532510"/>
                  </a:cubicBezTo>
                  <a:lnTo>
                    <a:pt x="246670" y="602812"/>
                  </a:lnTo>
                  <a:lnTo>
                    <a:pt x="356152" y="602812"/>
                  </a:lnTo>
                  <a:lnTo>
                    <a:pt x="367873" y="532510"/>
                  </a:lnTo>
                  <a:cubicBezTo>
                    <a:pt x="385205" y="527529"/>
                    <a:pt x="401899" y="520588"/>
                    <a:pt x="417774" y="511782"/>
                  </a:cubicBezTo>
                  <a:lnTo>
                    <a:pt x="475825" y="553248"/>
                  </a:lnTo>
                  <a:lnTo>
                    <a:pt x="553249" y="475816"/>
                  </a:lnTo>
                  <a:lnTo>
                    <a:pt x="511791" y="417764"/>
                  </a:lnTo>
                  <a:cubicBezTo>
                    <a:pt x="520598" y="401890"/>
                    <a:pt x="527538" y="385196"/>
                    <a:pt x="532520" y="367864"/>
                  </a:cubicBezTo>
                  <a:lnTo>
                    <a:pt x="602812" y="356151"/>
                  </a:lnTo>
                  <a:close/>
                  <a:moveTo>
                    <a:pt x="497237" y="330095"/>
                  </a:moveTo>
                  <a:lnTo>
                    <a:pt x="494095" y="344293"/>
                  </a:lnTo>
                  <a:cubicBezTo>
                    <a:pt x="489168" y="366580"/>
                    <a:pt x="480370" y="387773"/>
                    <a:pt x="467938" y="407281"/>
                  </a:cubicBezTo>
                  <a:lnTo>
                    <a:pt x="460124" y="419540"/>
                  </a:lnTo>
                  <a:lnTo>
                    <a:pt x="497000" y="471162"/>
                  </a:lnTo>
                  <a:lnTo>
                    <a:pt x="471171" y="497000"/>
                  </a:lnTo>
                  <a:lnTo>
                    <a:pt x="419522" y="460115"/>
                  </a:lnTo>
                  <a:lnTo>
                    <a:pt x="407264" y="467929"/>
                  </a:lnTo>
                  <a:cubicBezTo>
                    <a:pt x="387773" y="480351"/>
                    <a:pt x="366580" y="489149"/>
                    <a:pt x="344275" y="494104"/>
                  </a:cubicBezTo>
                  <a:lnTo>
                    <a:pt x="330086" y="497246"/>
                  </a:lnTo>
                  <a:lnTo>
                    <a:pt x="319667" y="559751"/>
                  </a:lnTo>
                  <a:lnTo>
                    <a:pt x="283136" y="559751"/>
                  </a:lnTo>
                  <a:lnTo>
                    <a:pt x="272717" y="497246"/>
                  </a:lnTo>
                  <a:lnTo>
                    <a:pt x="258528" y="494104"/>
                  </a:lnTo>
                  <a:cubicBezTo>
                    <a:pt x="236223" y="489149"/>
                    <a:pt x="215030" y="480351"/>
                    <a:pt x="195540" y="467929"/>
                  </a:cubicBezTo>
                  <a:lnTo>
                    <a:pt x="183281" y="460115"/>
                  </a:lnTo>
                  <a:lnTo>
                    <a:pt x="131632" y="497000"/>
                  </a:lnTo>
                  <a:lnTo>
                    <a:pt x="105803" y="471162"/>
                  </a:lnTo>
                  <a:lnTo>
                    <a:pt x="142679" y="419540"/>
                  </a:lnTo>
                  <a:lnTo>
                    <a:pt x="134865" y="407281"/>
                  </a:lnTo>
                  <a:cubicBezTo>
                    <a:pt x="122442" y="387773"/>
                    <a:pt x="113645" y="366580"/>
                    <a:pt x="108708" y="344293"/>
                  </a:cubicBezTo>
                  <a:lnTo>
                    <a:pt x="105566" y="330095"/>
                  </a:lnTo>
                  <a:lnTo>
                    <a:pt x="43042" y="319675"/>
                  </a:lnTo>
                  <a:lnTo>
                    <a:pt x="43042" y="283136"/>
                  </a:lnTo>
                  <a:lnTo>
                    <a:pt x="105566" y="272717"/>
                  </a:lnTo>
                  <a:lnTo>
                    <a:pt x="108708" y="258518"/>
                  </a:lnTo>
                  <a:cubicBezTo>
                    <a:pt x="113636" y="236232"/>
                    <a:pt x="122434" y="215039"/>
                    <a:pt x="134865" y="195530"/>
                  </a:cubicBezTo>
                  <a:lnTo>
                    <a:pt x="142679" y="183272"/>
                  </a:lnTo>
                  <a:lnTo>
                    <a:pt x="105803" y="131650"/>
                  </a:lnTo>
                  <a:lnTo>
                    <a:pt x="131632" y="105812"/>
                  </a:lnTo>
                  <a:lnTo>
                    <a:pt x="183281" y="142697"/>
                  </a:lnTo>
                  <a:lnTo>
                    <a:pt x="195540" y="134883"/>
                  </a:lnTo>
                  <a:cubicBezTo>
                    <a:pt x="215030" y="122460"/>
                    <a:pt x="236223" y="113662"/>
                    <a:pt x="258528" y="108708"/>
                  </a:cubicBezTo>
                  <a:lnTo>
                    <a:pt x="272717" y="105566"/>
                  </a:lnTo>
                  <a:lnTo>
                    <a:pt x="283136" y="43061"/>
                  </a:lnTo>
                  <a:lnTo>
                    <a:pt x="319667" y="43061"/>
                  </a:lnTo>
                  <a:lnTo>
                    <a:pt x="330086" y="105566"/>
                  </a:lnTo>
                  <a:lnTo>
                    <a:pt x="344275" y="108708"/>
                  </a:lnTo>
                  <a:cubicBezTo>
                    <a:pt x="366580" y="113662"/>
                    <a:pt x="387773" y="122460"/>
                    <a:pt x="407264" y="134883"/>
                  </a:cubicBezTo>
                  <a:lnTo>
                    <a:pt x="419522" y="142697"/>
                  </a:lnTo>
                  <a:lnTo>
                    <a:pt x="471171" y="105812"/>
                  </a:lnTo>
                  <a:lnTo>
                    <a:pt x="497000" y="131650"/>
                  </a:lnTo>
                  <a:lnTo>
                    <a:pt x="460124" y="183272"/>
                  </a:lnTo>
                  <a:lnTo>
                    <a:pt x="467938" y="195530"/>
                  </a:lnTo>
                  <a:cubicBezTo>
                    <a:pt x="480361" y="215039"/>
                    <a:pt x="489159" y="236232"/>
                    <a:pt x="494095" y="258518"/>
                  </a:cubicBezTo>
                  <a:lnTo>
                    <a:pt x="497237" y="272717"/>
                  </a:lnTo>
                  <a:lnTo>
                    <a:pt x="559751" y="283136"/>
                  </a:lnTo>
                  <a:lnTo>
                    <a:pt x="559751" y="319675"/>
                  </a:lnTo>
                  <a:lnTo>
                    <a:pt x="497237" y="330095"/>
                  </a:lnTo>
                  <a:close/>
                </a:path>
              </a:pathLst>
            </a:custGeom>
            <a:solidFill>
              <a:schemeClr val="bg1"/>
            </a:solidFill>
            <a:ln w="9102" cap="flat">
              <a:noFill/>
              <a:prstDash val="solid"/>
              <a:miter/>
            </a:ln>
          </p:spPr>
          <p:txBody>
            <a:bodyPr rtlCol="0" anchor="ctr"/>
            <a:lstStyle/>
            <a:p>
              <a:endParaRPr lang="lv-LV" sz="1800"/>
            </a:p>
          </p:txBody>
        </p:sp>
        <p:sp>
          <p:nvSpPr>
            <p:cNvPr id="77" name="Freeform: Shape 76">
              <a:extLst>
                <a:ext uri="{FF2B5EF4-FFF2-40B4-BE49-F238E27FC236}">
                  <a16:creationId xmlns:a16="http://schemas.microsoft.com/office/drawing/2014/main" id="{8C4C851C-2AA2-7D7E-44B3-C3BBBB098BF4}"/>
                </a:ext>
              </a:extLst>
            </p:cNvPr>
            <p:cNvSpPr/>
            <p:nvPr/>
          </p:nvSpPr>
          <p:spPr>
            <a:xfrm>
              <a:off x="9359059" y="5753898"/>
              <a:ext cx="262097" cy="262079"/>
            </a:xfrm>
            <a:custGeom>
              <a:avLst/>
              <a:gdLst>
                <a:gd name="connsiteX0" fmla="*/ 131040 w 262097"/>
                <a:gd name="connsiteY0" fmla="*/ 0 h 262079"/>
                <a:gd name="connsiteX1" fmla="*/ 0 w 262097"/>
                <a:gd name="connsiteY1" fmla="*/ 131040 h 262079"/>
                <a:gd name="connsiteX2" fmla="*/ 131040 w 262097"/>
                <a:gd name="connsiteY2" fmla="*/ 262079 h 262079"/>
                <a:gd name="connsiteX3" fmla="*/ 262097 w 262097"/>
                <a:gd name="connsiteY3" fmla="*/ 131040 h 262079"/>
                <a:gd name="connsiteX4" fmla="*/ 131040 w 262097"/>
                <a:gd name="connsiteY4" fmla="*/ 0 h 262079"/>
                <a:gd name="connsiteX5" fmla="*/ 131040 w 262097"/>
                <a:gd name="connsiteY5" fmla="*/ 219028 h 262079"/>
                <a:gd name="connsiteX6" fmla="*/ 43051 w 262097"/>
                <a:gd name="connsiteY6" fmla="*/ 131040 h 262079"/>
                <a:gd name="connsiteX7" fmla="*/ 131040 w 262097"/>
                <a:gd name="connsiteY7" fmla="*/ 43051 h 262079"/>
                <a:gd name="connsiteX8" fmla="*/ 219037 w 262097"/>
                <a:gd name="connsiteY8" fmla="*/ 131040 h 262079"/>
                <a:gd name="connsiteX9" fmla="*/ 131040 w 262097"/>
                <a:gd name="connsiteY9" fmla="*/ 219028 h 262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2097" h="262079">
                  <a:moveTo>
                    <a:pt x="131040" y="0"/>
                  </a:moveTo>
                  <a:cubicBezTo>
                    <a:pt x="58780" y="0"/>
                    <a:pt x="0" y="58780"/>
                    <a:pt x="0" y="131040"/>
                  </a:cubicBezTo>
                  <a:cubicBezTo>
                    <a:pt x="0" y="203299"/>
                    <a:pt x="58780" y="262079"/>
                    <a:pt x="131040" y="262079"/>
                  </a:cubicBezTo>
                  <a:cubicBezTo>
                    <a:pt x="203299" y="262079"/>
                    <a:pt x="262097" y="203299"/>
                    <a:pt x="262097" y="131040"/>
                  </a:cubicBezTo>
                  <a:cubicBezTo>
                    <a:pt x="262097" y="58780"/>
                    <a:pt x="203308" y="0"/>
                    <a:pt x="131040" y="0"/>
                  </a:cubicBezTo>
                  <a:close/>
                  <a:moveTo>
                    <a:pt x="131040" y="219028"/>
                  </a:moveTo>
                  <a:cubicBezTo>
                    <a:pt x="82523" y="219028"/>
                    <a:pt x="43051" y="179556"/>
                    <a:pt x="43051" y="131040"/>
                  </a:cubicBezTo>
                  <a:cubicBezTo>
                    <a:pt x="43051" y="82523"/>
                    <a:pt x="82523" y="43051"/>
                    <a:pt x="131040" y="43051"/>
                  </a:cubicBezTo>
                  <a:cubicBezTo>
                    <a:pt x="179555" y="43051"/>
                    <a:pt x="219037" y="82523"/>
                    <a:pt x="219037" y="131040"/>
                  </a:cubicBezTo>
                  <a:cubicBezTo>
                    <a:pt x="219037" y="179556"/>
                    <a:pt x="179564" y="219028"/>
                    <a:pt x="131040" y="219028"/>
                  </a:cubicBezTo>
                  <a:close/>
                </a:path>
              </a:pathLst>
            </a:custGeom>
            <a:solidFill>
              <a:schemeClr val="bg1"/>
            </a:solidFill>
            <a:ln w="9102" cap="flat">
              <a:noFill/>
              <a:prstDash val="solid"/>
              <a:miter/>
            </a:ln>
          </p:spPr>
          <p:txBody>
            <a:bodyPr rtlCol="0" anchor="ctr"/>
            <a:lstStyle/>
            <a:p>
              <a:endParaRPr lang="lv-LV" sz="1800"/>
            </a:p>
          </p:txBody>
        </p:sp>
      </p:grpSp>
      <p:grpSp>
        <p:nvGrpSpPr>
          <p:cNvPr id="78" name="Graphic 5">
            <a:extLst>
              <a:ext uri="{FF2B5EF4-FFF2-40B4-BE49-F238E27FC236}">
                <a16:creationId xmlns:a16="http://schemas.microsoft.com/office/drawing/2014/main" id="{7E6937C8-4A9F-8687-9D23-2C79D56CBC77}"/>
              </a:ext>
            </a:extLst>
          </p:cNvPr>
          <p:cNvGrpSpPr/>
          <p:nvPr/>
        </p:nvGrpSpPr>
        <p:grpSpPr>
          <a:xfrm>
            <a:off x="9088373" y="3915691"/>
            <a:ext cx="780135" cy="908799"/>
            <a:chOff x="9088373" y="3915690"/>
            <a:chExt cx="780135" cy="908799"/>
          </a:xfrm>
          <a:solidFill>
            <a:schemeClr val="bg1"/>
          </a:solidFill>
          <a:effectLst>
            <a:glow rad="101600">
              <a:schemeClr val="accent2">
                <a:satMod val="175000"/>
                <a:alpha val="40000"/>
              </a:schemeClr>
            </a:glow>
          </a:effectLst>
        </p:grpSpPr>
        <p:sp>
          <p:nvSpPr>
            <p:cNvPr id="79" name="Freeform: Shape 78">
              <a:extLst>
                <a:ext uri="{FF2B5EF4-FFF2-40B4-BE49-F238E27FC236}">
                  <a16:creationId xmlns:a16="http://schemas.microsoft.com/office/drawing/2014/main" id="{F3161ED7-D56F-2259-731C-0037C36C71D1}"/>
                </a:ext>
              </a:extLst>
            </p:cNvPr>
            <p:cNvSpPr/>
            <p:nvPr/>
          </p:nvSpPr>
          <p:spPr>
            <a:xfrm>
              <a:off x="9088373" y="3915690"/>
              <a:ext cx="780135" cy="908799"/>
            </a:xfrm>
            <a:custGeom>
              <a:avLst/>
              <a:gdLst>
                <a:gd name="connsiteX0" fmla="*/ 725436 w 780135"/>
                <a:gd name="connsiteY0" fmla="*/ 326752 h 908799"/>
                <a:gd name="connsiteX1" fmla="*/ 764116 w 780135"/>
                <a:gd name="connsiteY1" fmla="*/ 310732 h 908799"/>
                <a:gd name="connsiteX2" fmla="*/ 780136 w 780135"/>
                <a:gd name="connsiteY2" fmla="*/ 272052 h 908799"/>
                <a:gd name="connsiteX3" fmla="*/ 764116 w 780135"/>
                <a:gd name="connsiteY3" fmla="*/ 233373 h 908799"/>
                <a:gd name="connsiteX4" fmla="*/ 709971 w 780135"/>
                <a:gd name="connsiteY4" fmla="*/ 179228 h 908799"/>
                <a:gd name="connsiteX5" fmla="*/ 671291 w 780135"/>
                <a:gd name="connsiteY5" fmla="*/ 163208 h 908799"/>
                <a:gd name="connsiteX6" fmla="*/ 632611 w 780135"/>
                <a:gd name="connsiteY6" fmla="*/ 179228 h 908799"/>
                <a:gd name="connsiteX7" fmla="*/ 627885 w 780135"/>
                <a:gd name="connsiteY7" fmla="*/ 251178 h 908799"/>
                <a:gd name="connsiteX8" fmla="*/ 615007 w 780135"/>
                <a:gd name="connsiteY8" fmla="*/ 263245 h 908799"/>
                <a:gd name="connsiteX9" fmla="*/ 453584 w 780135"/>
                <a:gd name="connsiteY9" fmla="*/ 189784 h 908799"/>
                <a:gd name="connsiteX10" fmla="*/ 453584 w 780135"/>
                <a:gd name="connsiteY10" fmla="*/ 162261 h 908799"/>
                <a:gd name="connsiteX11" fmla="*/ 531682 w 780135"/>
                <a:gd name="connsiteY11" fmla="*/ 81167 h 908799"/>
                <a:gd name="connsiteX12" fmla="*/ 450515 w 780135"/>
                <a:gd name="connsiteY12" fmla="*/ 0 h 908799"/>
                <a:gd name="connsiteX13" fmla="*/ 327836 w 780135"/>
                <a:gd name="connsiteY13" fmla="*/ 0 h 908799"/>
                <a:gd name="connsiteX14" fmla="*/ 246669 w 780135"/>
                <a:gd name="connsiteY14" fmla="*/ 81167 h 908799"/>
                <a:gd name="connsiteX15" fmla="*/ 324767 w 780135"/>
                <a:gd name="connsiteY15" fmla="*/ 162261 h 908799"/>
                <a:gd name="connsiteX16" fmla="*/ 324767 w 780135"/>
                <a:gd name="connsiteY16" fmla="*/ 189784 h 908799"/>
                <a:gd name="connsiteX17" fmla="*/ 162133 w 780135"/>
                <a:gd name="connsiteY17" fmla="*/ 264211 h 908799"/>
                <a:gd name="connsiteX18" fmla="*/ 151049 w 780135"/>
                <a:gd name="connsiteY18" fmla="*/ 252690 h 908799"/>
                <a:gd name="connsiteX19" fmla="*/ 147524 w 780135"/>
                <a:gd name="connsiteY19" fmla="*/ 179219 h 908799"/>
                <a:gd name="connsiteX20" fmla="*/ 108844 w 780135"/>
                <a:gd name="connsiteY20" fmla="*/ 163199 h 908799"/>
                <a:gd name="connsiteX21" fmla="*/ 70165 w 780135"/>
                <a:gd name="connsiteY21" fmla="*/ 179219 h 908799"/>
                <a:gd name="connsiteX22" fmla="*/ 16020 w 780135"/>
                <a:gd name="connsiteY22" fmla="*/ 233363 h 908799"/>
                <a:gd name="connsiteX23" fmla="*/ 0 w 780135"/>
                <a:gd name="connsiteY23" fmla="*/ 272043 h 908799"/>
                <a:gd name="connsiteX24" fmla="*/ 16020 w 780135"/>
                <a:gd name="connsiteY24" fmla="*/ 310723 h 908799"/>
                <a:gd name="connsiteX25" fmla="*/ 54700 w 780135"/>
                <a:gd name="connsiteY25" fmla="*/ 326743 h 908799"/>
                <a:gd name="connsiteX26" fmla="*/ 88371 w 780135"/>
                <a:gd name="connsiteY26" fmla="*/ 315140 h 908799"/>
                <a:gd name="connsiteX27" fmla="*/ 100456 w 780135"/>
                <a:gd name="connsiteY27" fmla="*/ 327690 h 908799"/>
                <a:gd name="connsiteX28" fmla="*/ 26794 w 780135"/>
                <a:gd name="connsiteY28" fmla="*/ 546418 h 908799"/>
                <a:gd name="connsiteX29" fmla="*/ 389175 w 780135"/>
                <a:gd name="connsiteY29" fmla="*/ 908799 h 908799"/>
                <a:gd name="connsiteX30" fmla="*/ 751556 w 780135"/>
                <a:gd name="connsiteY30" fmla="*/ 546418 h 908799"/>
                <a:gd name="connsiteX31" fmla="*/ 676929 w 780135"/>
                <a:gd name="connsiteY31" fmla="*/ 326424 h 908799"/>
                <a:gd name="connsiteX32" fmla="*/ 690271 w 780135"/>
                <a:gd name="connsiteY32" fmla="*/ 313920 h 908799"/>
                <a:gd name="connsiteX33" fmla="*/ 725445 w 780135"/>
                <a:gd name="connsiteY33" fmla="*/ 326734 h 908799"/>
                <a:gd name="connsiteX34" fmla="*/ 687111 w 780135"/>
                <a:gd name="connsiteY34" fmla="*/ 546436 h 908799"/>
                <a:gd name="connsiteX35" fmla="*/ 389166 w 780135"/>
                <a:gd name="connsiteY35" fmla="*/ 844381 h 908799"/>
                <a:gd name="connsiteX36" fmla="*/ 91221 w 780135"/>
                <a:gd name="connsiteY36" fmla="*/ 546436 h 908799"/>
                <a:gd name="connsiteX37" fmla="*/ 389166 w 780135"/>
                <a:gd name="connsiteY37" fmla="*/ 248491 h 908799"/>
                <a:gd name="connsiteX38" fmla="*/ 687111 w 780135"/>
                <a:gd name="connsiteY38" fmla="*/ 546436 h 908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80135" h="908799">
                  <a:moveTo>
                    <a:pt x="725436" y="326752"/>
                  </a:moveTo>
                  <a:cubicBezTo>
                    <a:pt x="740045" y="326752"/>
                    <a:pt x="753779" y="321069"/>
                    <a:pt x="764116" y="310732"/>
                  </a:cubicBezTo>
                  <a:cubicBezTo>
                    <a:pt x="774453" y="300395"/>
                    <a:pt x="780136" y="286661"/>
                    <a:pt x="780136" y="272052"/>
                  </a:cubicBezTo>
                  <a:cubicBezTo>
                    <a:pt x="780136" y="257444"/>
                    <a:pt x="774444" y="243709"/>
                    <a:pt x="764116" y="233373"/>
                  </a:cubicBezTo>
                  <a:lnTo>
                    <a:pt x="709971" y="179228"/>
                  </a:lnTo>
                  <a:cubicBezTo>
                    <a:pt x="699644" y="168891"/>
                    <a:pt x="685909" y="163208"/>
                    <a:pt x="671291" y="163208"/>
                  </a:cubicBezTo>
                  <a:cubicBezTo>
                    <a:pt x="656674" y="163208"/>
                    <a:pt x="642949" y="168891"/>
                    <a:pt x="632611" y="179228"/>
                  </a:cubicBezTo>
                  <a:cubicBezTo>
                    <a:pt x="613003" y="198836"/>
                    <a:pt x="611436" y="229748"/>
                    <a:pt x="627885" y="251178"/>
                  </a:cubicBezTo>
                  <a:lnTo>
                    <a:pt x="615007" y="263245"/>
                  </a:lnTo>
                  <a:cubicBezTo>
                    <a:pt x="568986" y="226469"/>
                    <a:pt x="513858" y="200640"/>
                    <a:pt x="453584" y="189784"/>
                  </a:cubicBezTo>
                  <a:lnTo>
                    <a:pt x="453584" y="162261"/>
                  </a:lnTo>
                  <a:cubicBezTo>
                    <a:pt x="496918" y="160639"/>
                    <a:pt x="531682" y="124892"/>
                    <a:pt x="531682" y="81167"/>
                  </a:cubicBezTo>
                  <a:cubicBezTo>
                    <a:pt x="531682" y="36412"/>
                    <a:pt x="495270" y="0"/>
                    <a:pt x="450515" y="0"/>
                  </a:cubicBezTo>
                  <a:lnTo>
                    <a:pt x="327836" y="0"/>
                  </a:lnTo>
                  <a:cubicBezTo>
                    <a:pt x="283081" y="0"/>
                    <a:pt x="246669" y="36412"/>
                    <a:pt x="246669" y="81167"/>
                  </a:cubicBezTo>
                  <a:cubicBezTo>
                    <a:pt x="246669" y="124892"/>
                    <a:pt x="281433" y="160630"/>
                    <a:pt x="324767" y="162261"/>
                  </a:cubicBezTo>
                  <a:lnTo>
                    <a:pt x="324767" y="189784"/>
                  </a:lnTo>
                  <a:cubicBezTo>
                    <a:pt x="263964" y="200740"/>
                    <a:pt x="208399" y="226924"/>
                    <a:pt x="162133" y="264211"/>
                  </a:cubicBezTo>
                  <a:lnTo>
                    <a:pt x="151049" y="252690"/>
                  </a:lnTo>
                  <a:cubicBezTo>
                    <a:pt x="168772" y="231223"/>
                    <a:pt x="167597" y="199301"/>
                    <a:pt x="147524" y="179219"/>
                  </a:cubicBezTo>
                  <a:cubicBezTo>
                    <a:pt x="137196" y="168882"/>
                    <a:pt x="123453" y="163199"/>
                    <a:pt x="108844" y="163199"/>
                  </a:cubicBezTo>
                  <a:cubicBezTo>
                    <a:pt x="94236" y="163199"/>
                    <a:pt x="80502" y="168882"/>
                    <a:pt x="70165" y="179219"/>
                  </a:cubicBezTo>
                  <a:lnTo>
                    <a:pt x="16020" y="233363"/>
                  </a:lnTo>
                  <a:cubicBezTo>
                    <a:pt x="5692" y="243691"/>
                    <a:pt x="0" y="257426"/>
                    <a:pt x="0" y="272043"/>
                  </a:cubicBezTo>
                  <a:cubicBezTo>
                    <a:pt x="0" y="286661"/>
                    <a:pt x="5692" y="300386"/>
                    <a:pt x="16020" y="310723"/>
                  </a:cubicBezTo>
                  <a:cubicBezTo>
                    <a:pt x="26348" y="321060"/>
                    <a:pt x="40091" y="326743"/>
                    <a:pt x="54700" y="326743"/>
                  </a:cubicBezTo>
                  <a:cubicBezTo>
                    <a:pt x="67059" y="326743"/>
                    <a:pt x="78790" y="322654"/>
                    <a:pt x="88371" y="315140"/>
                  </a:cubicBezTo>
                  <a:lnTo>
                    <a:pt x="100456" y="327690"/>
                  </a:lnTo>
                  <a:cubicBezTo>
                    <a:pt x="54263" y="388520"/>
                    <a:pt x="26794" y="464322"/>
                    <a:pt x="26794" y="546418"/>
                  </a:cubicBezTo>
                  <a:cubicBezTo>
                    <a:pt x="26794" y="746238"/>
                    <a:pt x="189355" y="908799"/>
                    <a:pt x="389175" y="908799"/>
                  </a:cubicBezTo>
                  <a:cubicBezTo>
                    <a:pt x="588995" y="908799"/>
                    <a:pt x="751556" y="746238"/>
                    <a:pt x="751556" y="546418"/>
                  </a:cubicBezTo>
                  <a:cubicBezTo>
                    <a:pt x="751556" y="463748"/>
                    <a:pt x="723706" y="387463"/>
                    <a:pt x="676929" y="326424"/>
                  </a:cubicBezTo>
                  <a:lnTo>
                    <a:pt x="690271" y="313920"/>
                  </a:lnTo>
                  <a:cubicBezTo>
                    <a:pt x="700117" y="322208"/>
                    <a:pt x="712431" y="326734"/>
                    <a:pt x="725445" y="326734"/>
                  </a:cubicBezTo>
                  <a:close/>
                  <a:moveTo>
                    <a:pt x="687111" y="546436"/>
                  </a:moveTo>
                  <a:cubicBezTo>
                    <a:pt x="687111" y="710718"/>
                    <a:pt x="553449" y="844381"/>
                    <a:pt x="389166" y="844381"/>
                  </a:cubicBezTo>
                  <a:cubicBezTo>
                    <a:pt x="224884" y="844381"/>
                    <a:pt x="91221" y="710718"/>
                    <a:pt x="91221" y="546436"/>
                  </a:cubicBezTo>
                  <a:cubicBezTo>
                    <a:pt x="91221" y="382154"/>
                    <a:pt x="224884" y="248491"/>
                    <a:pt x="389166" y="248491"/>
                  </a:cubicBezTo>
                  <a:cubicBezTo>
                    <a:pt x="553458" y="248491"/>
                    <a:pt x="687111" y="382154"/>
                    <a:pt x="687111" y="546436"/>
                  </a:cubicBezTo>
                  <a:close/>
                </a:path>
              </a:pathLst>
            </a:custGeom>
            <a:solidFill>
              <a:schemeClr val="bg1"/>
            </a:solidFill>
            <a:ln w="9102" cap="flat">
              <a:noFill/>
              <a:prstDash val="solid"/>
              <a:miter/>
            </a:ln>
          </p:spPr>
          <p:txBody>
            <a:bodyPr rtlCol="0" anchor="ctr"/>
            <a:lstStyle/>
            <a:p>
              <a:endParaRPr lang="lv-LV" sz="1800"/>
            </a:p>
          </p:txBody>
        </p:sp>
        <p:sp>
          <p:nvSpPr>
            <p:cNvPr id="80" name="Freeform: Shape 79">
              <a:extLst>
                <a:ext uri="{FF2B5EF4-FFF2-40B4-BE49-F238E27FC236}">
                  <a16:creationId xmlns:a16="http://schemas.microsoft.com/office/drawing/2014/main" id="{83589CCA-D85A-E4F7-B2B9-A33D706EA88B}"/>
                </a:ext>
              </a:extLst>
            </p:cNvPr>
            <p:cNvSpPr/>
            <p:nvPr/>
          </p:nvSpPr>
          <p:spPr>
            <a:xfrm>
              <a:off x="9247801" y="4232378"/>
              <a:ext cx="459476" cy="459476"/>
            </a:xfrm>
            <a:custGeom>
              <a:avLst/>
              <a:gdLst>
                <a:gd name="connsiteX0" fmla="*/ 229738 w 459476"/>
                <a:gd name="connsiteY0" fmla="*/ 0 h 459476"/>
                <a:gd name="connsiteX1" fmla="*/ 0 w 459476"/>
                <a:gd name="connsiteY1" fmla="*/ 229739 h 459476"/>
                <a:gd name="connsiteX2" fmla="*/ 229738 w 459476"/>
                <a:gd name="connsiteY2" fmla="*/ 459477 h 459476"/>
                <a:gd name="connsiteX3" fmla="*/ 459476 w 459476"/>
                <a:gd name="connsiteY3" fmla="*/ 229739 h 459476"/>
                <a:gd name="connsiteX4" fmla="*/ 229738 w 459476"/>
                <a:gd name="connsiteY4" fmla="*/ 0 h 45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9476" h="459476">
                  <a:moveTo>
                    <a:pt x="229738" y="0"/>
                  </a:moveTo>
                  <a:cubicBezTo>
                    <a:pt x="103061" y="0"/>
                    <a:pt x="0" y="103061"/>
                    <a:pt x="0" y="229739"/>
                  </a:cubicBezTo>
                  <a:cubicBezTo>
                    <a:pt x="0" y="356416"/>
                    <a:pt x="103061" y="459477"/>
                    <a:pt x="229738" y="459477"/>
                  </a:cubicBezTo>
                  <a:cubicBezTo>
                    <a:pt x="356415" y="459477"/>
                    <a:pt x="459476" y="356416"/>
                    <a:pt x="459476" y="229739"/>
                  </a:cubicBezTo>
                  <a:cubicBezTo>
                    <a:pt x="459476" y="103061"/>
                    <a:pt x="356415" y="0"/>
                    <a:pt x="229738" y="0"/>
                  </a:cubicBezTo>
                  <a:close/>
                </a:path>
              </a:pathLst>
            </a:custGeom>
            <a:solidFill>
              <a:schemeClr val="bg1"/>
            </a:solidFill>
            <a:ln w="9102" cap="flat">
              <a:solidFill>
                <a:srgbClr val="FFFFFF"/>
              </a:solidFill>
              <a:prstDash val="solid"/>
              <a:miter/>
            </a:ln>
          </p:spPr>
          <p:txBody>
            <a:bodyPr rtlCol="0" anchor="ctr"/>
            <a:lstStyle/>
            <a:p>
              <a:endParaRPr lang="lv-LV" sz="1800"/>
            </a:p>
          </p:txBody>
        </p:sp>
        <p:grpSp>
          <p:nvGrpSpPr>
            <p:cNvPr id="81" name="Graphic 5">
              <a:extLst>
                <a:ext uri="{FF2B5EF4-FFF2-40B4-BE49-F238E27FC236}">
                  <a16:creationId xmlns:a16="http://schemas.microsoft.com/office/drawing/2014/main" id="{241ED347-D6AD-B5ED-9CEA-14F3817A5525}"/>
                </a:ext>
              </a:extLst>
            </p:cNvPr>
            <p:cNvGrpSpPr/>
            <p:nvPr/>
          </p:nvGrpSpPr>
          <p:grpSpPr>
            <a:xfrm>
              <a:off x="9431220" y="4341571"/>
              <a:ext cx="179368" cy="166924"/>
              <a:chOff x="9431220" y="4341571"/>
              <a:chExt cx="179368" cy="166924"/>
            </a:xfrm>
            <a:solidFill>
              <a:schemeClr val="bg1"/>
            </a:solidFill>
          </p:grpSpPr>
          <p:sp>
            <p:nvSpPr>
              <p:cNvPr id="82" name="Freeform: Shape 81">
                <a:extLst>
                  <a:ext uri="{FF2B5EF4-FFF2-40B4-BE49-F238E27FC236}">
                    <a16:creationId xmlns:a16="http://schemas.microsoft.com/office/drawing/2014/main" id="{6F7D6D5F-5BD8-DD2D-941B-0DDF6C54D284}"/>
                  </a:ext>
                </a:extLst>
              </p:cNvPr>
              <p:cNvSpPr/>
              <p:nvPr/>
            </p:nvSpPr>
            <p:spPr>
              <a:xfrm>
                <a:off x="9431220" y="4341580"/>
                <a:ext cx="179368" cy="166915"/>
              </a:xfrm>
              <a:custGeom>
                <a:avLst/>
                <a:gdLst>
                  <a:gd name="connsiteX0" fmla="*/ 171330 w 179368"/>
                  <a:gd name="connsiteY0" fmla="*/ 11037 h 166915"/>
                  <a:gd name="connsiteX1" fmla="*/ 168406 w 179368"/>
                  <a:gd name="connsiteY1" fmla="*/ 56456 h 166915"/>
                  <a:gd name="connsiteX2" fmla="*/ 92494 w 179368"/>
                  <a:gd name="connsiteY2" fmla="*/ 122960 h 166915"/>
                  <a:gd name="connsiteX3" fmla="*/ 79033 w 179368"/>
                  <a:gd name="connsiteY3" fmla="*/ 153288 h 166915"/>
                  <a:gd name="connsiteX4" fmla="*/ 13504 w 179368"/>
                  <a:gd name="connsiteY4" fmla="*/ 153288 h 166915"/>
                  <a:gd name="connsiteX5" fmla="*/ 13504 w 179368"/>
                  <a:gd name="connsiteY5" fmla="*/ 87759 h 166915"/>
                  <a:gd name="connsiteX6" fmla="*/ 50162 w 179368"/>
                  <a:gd name="connsiteY6" fmla="*/ 74462 h 166915"/>
                  <a:gd name="connsiteX7" fmla="*/ 125910 w 179368"/>
                  <a:gd name="connsiteY7" fmla="*/ 7958 h 166915"/>
                  <a:gd name="connsiteX8" fmla="*/ 171330 w 179368"/>
                  <a:gd name="connsiteY8" fmla="*/ 11037 h 166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9368" h="166915">
                    <a:moveTo>
                      <a:pt x="171330" y="11037"/>
                    </a:moveTo>
                    <a:cubicBezTo>
                      <a:pt x="183169" y="24334"/>
                      <a:pt x="181712" y="44771"/>
                      <a:pt x="168406" y="56456"/>
                    </a:cubicBezTo>
                    <a:lnTo>
                      <a:pt x="92494" y="122960"/>
                    </a:lnTo>
                    <a:cubicBezTo>
                      <a:pt x="92012" y="133989"/>
                      <a:pt x="87467" y="144854"/>
                      <a:pt x="79033" y="153288"/>
                    </a:cubicBezTo>
                    <a:cubicBezTo>
                      <a:pt x="61028" y="171458"/>
                      <a:pt x="31674" y="171458"/>
                      <a:pt x="13504" y="153288"/>
                    </a:cubicBezTo>
                    <a:cubicBezTo>
                      <a:pt x="-4501" y="135282"/>
                      <a:pt x="-4501" y="105929"/>
                      <a:pt x="13504" y="87759"/>
                    </a:cubicBezTo>
                    <a:cubicBezTo>
                      <a:pt x="23559" y="77868"/>
                      <a:pt x="37020" y="73324"/>
                      <a:pt x="50162" y="74462"/>
                    </a:cubicBezTo>
                    <a:lnTo>
                      <a:pt x="125910" y="7958"/>
                    </a:lnTo>
                    <a:cubicBezTo>
                      <a:pt x="139371" y="-3718"/>
                      <a:pt x="159644" y="-2424"/>
                      <a:pt x="171330" y="11037"/>
                    </a:cubicBezTo>
                    <a:close/>
                  </a:path>
                </a:pathLst>
              </a:custGeom>
              <a:solidFill>
                <a:schemeClr val="bg1"/>
              </a:solidFill>
              <a:ln w="9102" cap="flat">
                <a:noFill/>
                <a:prstDash val="solid"/>
                <a:miter/>
              </a:ln>
            </p:spPr>
            <p:txBody>
              <a:bodyPr rtlCol="0" anchor="ctr"/>
              <a:lstStyle/>
              <a:p>
                <a:endParaRPr lang="lv-LV" sz="1800"/>
              </a:p>
            </p:txBody>
          </p:sp>
          <p:sp>
            <p:nvSpPr>
              <p:cNvPr id="83" name="Freeform: Shape 82">
                <a:extLst>
                  <a:ext uri="{FF2B5EF4-FFF2-40B4-BE49-F238E27FC236}">
                    <a16:creationId xmlns:a16="http://schemas.microsoft.com/office/drawing/2014/main" id="{744E990B-F3BA-BCA3-C9BB-3BFBC437DA2D}"/>
                  </a:ext>
                </a:extLst>
              </p:cNvPr>
              <p:cNvSpPr/>
              <p:nvPr/>
            </p:nvSpPr>
            <p:spPr>
              <a:xfrm>
                <a:off x="9431220" y="4341571"/>
                <a:ext cx="179368" cy="166915"/>
              </a:xfrm>
              <a:custGeom>
                <a:avLst/>
                <a:gdLst>
                  <a:gd name="connsiteX0" fmla="*/ 168406 w 179368"/>
                  <a:gd name="connsiteY0" fmla="*/ 56456 h 166915"/>
                  <a:gd name="connsiteX1" fmla="*/ 92494 w 179368"/>
                  <a:gd name="connsiteY1" fmla="*/ 122960 h 166915"/>
                  <a:gd name="connsiteX2" fmla="*/ 79033 w 179368"/>
                  <a:gd name="connsiteY2" fmla="*/ 153288 h 166915"/>
                  <a:gd name="connsiteX3" fmla="*/ 13504 w 179368"/>
                  <a:gd name="connsiteY3" fmla="*/ 153288 h 166915"/>
                  <a:gd name="connsiteX4" fmla="*/ 13504 w 179368"/>
                  <a:gd name="connsiteY4" fmla="*/ 87759 h 166915"/>
                  <a:gd name="connsiteX5" fmla="*/ 50162 w 179368"/>
                  <a:gd name="connsiteY5" fmla="*/ 74462 h 166915"/>
                  <a:gd name="connsiteX6" fmla="*/ 125910 w 179368"/>
                  <a:gd name="connsiteY6" fmla="*/ 7958 h 166915"/>
                  <a:gd name="connsiteX7" fmla="*/ 171330 w 179368"/>
                  <a:gd name="connsiteY7" fmla="*/ 11037 h 166915"/>
                  <a:gd name="connsiteX8" fmla="*/ 168406 w 179368"/>
                  <a:gd name="connsiteY8" fmla="*/ 56456 h 166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9368" h="166915">
                    <a:moveTo>
                      <a:pt x="168406" y="56456"/>
                    </a:moveTo>
                    <a:lnTo>
                      <a:pt x="92494" y="122960"/>
                    </a:lnTo>
                    <a:cubicBezTo>
                      <a:pt x="92012" y="133989"/>
                      <a:pt x="87467" y="144854"/>
                      <a:pt x="79033" y="153288"/>
                    </a:cubicBezTo>
                    <a:cubicBezTo>
                      <a:pt x="61028" y="171457"/>
                      <a:pt x="31674" y="171457"/>
                      <a:pt x="13504" y="153288"/>
                    </a:cubicBezTo>
                    <a:cubicBezTo>
                      <a:pt x="-4501" y="135282"/>
                      <a:pt x="-4501" y="105928"/>
                      <a:pt x="13504" y="87759"/>
                    </a:cubicBezTo>
                    <a:cubicBezTo>
                      <a:pt x="23559" y="77868"/>
                      <a:pt x="37020" y="73323"/>
                      <a:pt x="50162" y="74462"/>
                    </a:cubicBezTo>
                    <a:lnTo>
                      <a:pt x="125910" y="7958"/>
                    </a:lnTo>
                    <a:cubicBezTo>
                      <a:pt x="139371" y="-3718"/>
                      <a:pt x="159644" y="-2424"/>
                      <a:pt x="171330" y="11037"/>
                    </a:cubicBezTo>
                    <a:cubicBezTo>
                      <a:pt x="183169" y="24334"/>
                      <a:pt x="181712" y="44771"/>
                      <a:pt x="168406" y="56456"/>
                    </a:cubicBezTo>
                    <a:close/>
                  </a:path>
                </a:pathLst>
              </a:custGeom>
              <a:solidFill>
                <a:schemeClr val="bg1"/>
              </a:solidFill>
              <a:ln w="9102" cap="flat">
                <a:solidFill>
                  <a:srgbClr val="FFFFFF"/>
                </a:solidFill>
                <a:prstDash val="solid"/>
                <a:miter/>
              </a:ln>
            </p:spPr>
            <p:txBody>
              <a:bodyPr rtlCol="0" anchor="ctr"/>
              <a:lstStyle/>
              <a:p>
                <a:endParaRPr lang="lv-LV" sz="1800"/>
              </a:p>
            </p:txBody>
          </p:sp>
        </p:grpSp>
      </p:grpSp>
      <p:pic>
        <p:nvPicPr>
          <p:cNvPr id="88" name="Graphic 87">
            <a:extLst>
              <a:ext uri="{FF2B5EF4-FFF2-40B4-BE49-F238E27FC236}">
                <a16:creationId xmlns:a16="http://schemas.microsoft.com/office/drawing/2014/main" id="{D2757553-0E30-74A8-B118-6D3EC98C565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20300" y="111369"/>
            <a:ext cx="1876425" cy="1628775"/>
          </a:xfrm>
          <a:prstGeom prst="rect">
            <a:avLst/>
          </a:prstGeom>
          <a:effectLst>
            <a:glow rad="101600">
              <a:schemeClr val="accent2">
                <a:satMod val="175000"/>
                <a:alpha val="40000"/>
              </a:schemeClr>
            </a:glow>
          </a:effectLst>
        </p:spPr>
      </p:pic>
    </p:spTree>
    <p:extLst>
      <p:ext uri="{BB962C8B-B14F-4D97-AF65-F5344CB8AC3E}">
        <p14:creationId xmlns:p14="http://schemas.microsoft.com/office/powerpoint/2010/main" val="152005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bg>
      <p:bgPr>
        <a:solidFill>
          <a:schemeClr val="accent3"/>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660DFC7D-F464-24AA-D3CB-390FF32D4DF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49690" y="1658918"/>
            <a:ext cx="6092624" cy="3179403"/>
          </a:xfrm>
          <a:prstGeom prst="rect">
            <a:avLst/>
          </a:prstGeom>
        </p:spPr>
      </p:pic>
    </p:spTree>
    <p:extLst>
      <p:ext uri="{BB962C8B-B14F-4D97-AF65-F5344CB8AC3E}">
        <p14:creationId xmlns:p14="http://schemas.microsoft.com/office/powerpoint/2010/main" val="3023527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79E6679B-CEE0-5663-1285-A07F0B4509EF}"/>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r="5039" b="7567"/>
          <a:stretch/>
        </p:blipFill>
        <p:spPr>
          <a:xfrm>
            <a:off x="-11189" y="-1"/>
            <a:ext cx="12203189" cy="6858001"/>
          </a:xfrm>
          <a:prstGeom prst="rect">
            <a:avLst/>
          </a:prstGeom>
        </p:spPr>
      </p:pic>
      <p:sp>
        <p:nvSpPr>
          <p:cNvPr id="2" name="Title 1">
            <a:extLst>
              <a:ext uri="{FF2B5EF4-FFF2-40B4-BE49-F238E27FC236}">
                <a16:creationId xmlns:a16="http://schemas.microsoft.com/office/drawing/2014/main" id="{4DC39151-C5BA-E473-591F-3E9C335F3A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F8AE40FD-6886-8C00-1EAF-28046389D14F}"/>
              </a:ext>
            </a:extLst>
          </p:cNvPr>
          <p:cNvSpPr>
            <a:spLocks noGrp="1"/>
          </p:cNvSpPr>
          <p:nvPr>
            <p:ph type="subTitle" idx="1"/>
          </p:nvPr>
        </p:nvSpPr>
        <p:spPr>
          <a:xfrm>
            <a:off x="1524000" y="3602038"/>
            <a:ext cx="9144000" cy="1655762"/>
          </a:xfrm>
        </p:spPr>
        <p:txBody>
          <a:bodyPr/>
          <a:lstStyle>
            <a:lvl1pPr marL="0" indent="0" algn="ctr">
              <a:buNone/>
              <a:defRPr sz="2400"/>
            </a:lvl1pPr>
            <a:lvl2pPr marL="457206" indent="0" algn="ctr">
              <a:buNone/>
              <a:defRPr sz="2000"/>
            </a:lvl2pPr>
            <a:lvl3pPr marL="914411" indent="0" algn="ctr">
              <a:buNone/>
              <a:defRPr sz="1800"/>
            </a:lvl3pPr>
            <a:lvl4pPr marL="1371617" indent="0" algn="ctr">
              <a:buNone/>
              <a:defRPr sz="1600"/>
            </a:lvl4pPr>
            <a:lvl5pPr marL="1828823" indent="0" algn="ctr">
              <a:buNone/>
              <a:defRPr sz="1600"/>
            </a:lvl5pPr>
            <a:lvl6pPr marL="2286029" indent="0" algn="ctr">
              <a:buNone/>
              <a:defRPr sz="1600"/>
            </a:lvl6pPr>
            <a:lvl7pPr marL="2743234" indent="0" algn="ctr">
              <a:buNone/>
              <a:defRPr sz="1600"/>
            </a:lvl7pPr>
            <a:lvl8pPr marL="3200440" indent="0" algn="ctr">
              <a:buNone/>
              <a:defRPr sz="1600"/>
            </a:lvl8pPr>
            <a:lvl9pPr marL="3657646"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B038E593-3261-C52C-9FC6-0F1E89CB5FDB}"/>
              </a:ext>
            </a:extLst>
          </p:cNvPr>
          <p:cNvSpPr>
            <a:spLocks noGrp="1"/>
          </p:cNvSpPr>
          <p:nvPr>
            <p:ph type="dt" sz="half" idx="10"/>
          </p:nvPr>
        </p:nvSpPr>
        <p:spPr>
          <a:xfrm>
            <a:off x="1524000" y="5370513"/>
            <a:ext cx="2743200" cy="365125"/>
          </a:xfrm>
        </p:spPr>
        <p:txBody>
          <a:bodyPr/>
          <a:lstStyle/>
          <a:p>
            <a:fld id="{4313FB73-0F52-432A-A289-EE27A91481AA}" type="datetimeFigureOut">
              <a:rPr lang="lv-LV" smtClean="0"/>
              <a:t>23.10.2024</a:t>
            </a:fld>
            <a:endParaRPr lang="lv-LV"/>
          </a:p>
        </p:txBody>
      </p:sp>
    </p:spTree>
    <p:extLst>
      <p:ext uri="{BB962C8B-B14F-4D97-AF65-F5344CB8AC3E}">
        <p14:creationId xmlns:p14="http://schemas.microsoft.com/office/powerpoint/2010/main" val="1289677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accent3"/>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79E6679B-CEE0-5663-1285-A07F0B4509EF}"/>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r="5039" b="7567"/>
          <a:stretch/>
        </p:blipFill>
        <p:spPr>
          <a:xfrm>
            <a:off x="-11189" y="-1"/>
            <a:ext cx="12203189" cy="6858001"/>
          </a:xfrm>
          <a:prstGeom prst="rect">
            <a:avLst/>
          </a:prstGeom>
        </p:spPr>
      </p:pic>
      <p:sp>
        <p:nvSpPr>
          <p:cNvPr id="2" name="Title 1">
            <a:extLst>
              <a:ext uri="{FF2B5EF4-FFF2-40B4-BE49-F238E27FC236}">
                <a16:creationId xmlns:a16="http://schemas.microsoft.com/office/drawing/2014/main" id="{4DC39151-C5BA-E473-591F-3E9C335F3A35}"/>
              </a:ext>
            </a:extLst>
          </p:cNvPr>
          <p:cNvSpPr>
            <a:spLocks noGrp="1"/>
          </p:cNvSpPr>
          <p:nvPr>
            <p:ph type="ctrTitle"/>
          </p:nvPr>
        </p:nvSpPr>
        <p:spPr>
          <a:xfrm>
            <a:off x="1524000" y="1122363"/>
            <a:ext cx="9144000" cy="2387600"/>
          </a:xfrm>
        </p:spPr>
        <p:txBody>
          <a:bodyPr anchor="b"/>
          <a:lstStyle>
            <a:lvl1pPr algn="ctr">
              <a:defRPr sz="6000">
                <a:solidFill>
                  <a:schemeClr val="bg2"/>
                </a:solidFill>
              </a:defRPr>
            </a:lvl1pPr>
          </a:lstStyle>
          <a:p>
            <a:r>
              <a:rPr lang="en-US"/>
              <a:t>Click to edit Master title style</a:t>
            </a:r>
            <a:endParaRPr lang="lv-LV"/>
          </a:p>
        </p:txBody>
      </p:sp>
      <p:sp>
        <p:nvSpPr>
          <p:cNvPr id="3" name="Subtitle 2">
            <a:extLst>
              <a:ext uri="{FF2B5EF4-FFF2-40B4-BE49-F238E27FC236}">
                <a16:creationId xmlns:a16="http://schemas.microsoft.com/office/drawing/2014/main" id="{F8AE40FD-6886-8C00-1EAF-28046389D14F}"/>
              </a:ext>
            </a:extLst>
          </p:cNvPr>
          <p:cNvSpPr>
            <a:spLocks noGrp="1"/>
          </p:cNvSpPr>
          <p:nvPr>
            <p:ph type="subTitle" idx="1"/>
          </p:nvPr>
        </p:nvSpPr>
        <p:spPr>
          <a:xfrm>
            <a:off x="1524000" y="3602038"/>
            <a:ext cx="9144000" cy="1655762"/>
          </a:xfrm>
        </p:spPr>
        <p:txBody>
          <a:bodyPr/>
          <a:lstStyle>
            <a:lvl1pPr marL="0" indent="0" algn="ctr">
              <a:buNone/>
              <a:defRPr sz="2400">
                <a:solidFill>
                  <a:schemeClr val="bg2"/>
                </a:solidFill>
              </a:defRPr>
            </a:lvl1pPr>
            <a:lvl2pPr marL="457206" indent="0" algn="ctr">
              <a:buNone/>
              <a:defRPr sz="2000"/>
            </a:lvl2pPr>
            <a:lvl3pPr marL="914411" indent="0" algn="ctr">
              <a:buNone/>
              <a:defRPr sz="1800"/>
            </a:lvl3pPr>
            <a:lvl4pPr marL="1371617" indent="0" algn="ctr">
              <a:buNone/>
              <a:defRPr sz="1600"/>
            </a:lvl4pPr>
            <a:lvl5pPr marL="1828823" indent="0" algn="ctr">
              <a:buNone/>
              <a:defRPr sz="1600"/>
            </a:lvl5pPr>
            <a:lvl6pPr marL="2286029" indent="0" algn="ctr">
              <a:buNone/>
              <a:defRPr sz="1600"/>
            </a:lvl6pPr>
            <a:lvl7pPr marL="2743234" indent="0" algn="ctr">
              <a:buNone/>
              <a:defRPr sz="1600"/>
            </a:lvl7pPr>
            <a:lvl8pPr marL="3200440" indent="0" algn="ctr">
              <a:buNone/>
              <a:defRPr sz="1600"/>
            </a:lvl8pPr>
            <a:lvl9pPr marL="3657646"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B038E593-3261-C52C-9FC6-0F1E89CB5FDB}"/>
              </a:ext>
            </a:extLst>
          </p:cNvPr>
          <p:cNvSpPr>
            <a:spLocks noGrp="1"/>
          </p:cNvSpPr>
          <p:nvPr>
            <p:ph type="dt" sz="half" idx="10"/>
          </p:nvPr>
        </p:nvSpPr>
        <p:spPr>
          <a:xfrm>
            <a:off x="1524000" y="5370513"/>
            <a:ext cx="2743200" cy="365125"/>
          </a:xfrm>
        </p:spPr>
        <p:txBody>
          <a:bodyPr/>
          <a:lstStyle/>
          <a:p>
            <a:fld id="{4313FB73-0F52-432A-A289-EE27A91481AA}" type="datetimeFigureOut">
              <a:rPr lang="lv-LV" smtClean="0"/>
              <a:t>23.10.2024</a:t>
            </a:fld>
            <a:endParaRPr lang="lv-LV"/>
          </a:p>
        </p:txBody>
      </p:sp>
    </p:spTree>
    <p:extLst>
      <p:ext uri="{BB962C8B-B14F-4D97-AF65-F5344CB8AC3E}">
        <p14:creationId xmlns:p14="http://schemas.microsoft.com/office/powerpoint/2010/main" val="292352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137F360F-AEEC-6D56-95CB-49E1616BA4E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 y="520553"/>
            <a:ext cx="6980197" cy="1014706"/>
          </a:xfrm>
          <a:prstGeom prst="rect">
            <a:avLst/>
          </a:prstGeom>
        </p:spPr>
      </p:pic>
      <p:sp>
        <p:nvSpPr>
          <p:cNvPr id="2" name="Title 1">
            <a:extLst>
              <a:ext uri="{FF2B5EF4-FFF2-40B4-BE49-F238E27FC236}">
                <a16:creationId xmlns:a16="http://schemas.microsoft.com/office/drawing/2014/main" id="{C1920A92-F5B4-3D53-2E71-C50CA1C973AE}"/>
              </a:ext>
            </a:extLst>
          </p:cNvPr>
          <p:cNvSpPr>
            <a:spLocks noGrp="1"/>
          </p:cNvSpPr>
          <p:nvPr>
            <p:ph type="title"/>
          </p:nvPr>
        </p:nvSpPr>
        <p:spPr>
          <a:xfrm>
            <a:off x="393540" y="520554"/>
            <a:ext cx="5702460" cy="1014706"/>
          </a:xfrm>
        </p:spPr>
        <p:txBody>
          <a:bodyPr>
            <a:noAutofit/>
          </a:bodyPr>
          <a:lstStyle>
            <a:lvl1pPr>
              <a:defRPr sz="3200" b="1">
                <a:solidFill>
                  <a:schemeClr val="tx2"/>
                </a:solidFill>
              </a:defRPr>
            </a:lvl1pPr>
          </a:lstStyle>
          <a:p>
            <a:r>
              <a:rPr lang="en-US"/>
              <a:t>Click to edit Master title style</a:t>
            </a:r>
            <a:endParaRPr lang="lv-LV" dirty="0"/>
          </a:p>
        </p:txBody>
      </p:sp>
      <p:sp>
        <p:nvSpPr>
          <p:cNvPr id="3" name="Content Placeholder 2">
            <a:extLst>
              <a:ext uri="{FF2B5EF4-FFF2-40B4-BE49-F238E27FC236}">
                <a16:creationId xmlns:a16="http://schemas.microsoft.com/office/drawing/2014/main" id="{9BA0DE66-B27D-8E6A-E9F5-629E37D06344}"/>
              </a:ext>
            </a:extLst>
          </p:cNvPr>
          <p:cNvSpPr>
            <a:spLocks noGrp="1"/>
          </p:cNvSpPr>
          <p:nvPr>
            <p:ph idx="1"/>
          </p:nvPr>
        </p:nvSpPr>
        <p:spPr>
          <a:xfrm>
            <a:off x="393541" y="1825625"/>
            <a:ext cx="10960261"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pic>
        <p:nvPicPr>
          <p:cNvPr id="10" name="Graphic 9">
            <a:extLst>
              <a:ext uri="{FF2B5EF4-FFF2-40B4-BE49-F238E27FC236}">
                <a16:creationId xmlns:a16="http://schemas.microsoft.com/office/drawing/2014/main" id="{0AC00C6E-F207-114E-252D-6421B553E4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815334" y="5489987"/>
            <a:ext cx="2126364" cy="1109632"/>
          </a:xfrm>
          <a:prstGeom prst="rect">
            <a:avLst/>
          </a:prstGeom>
        </p:spPr>
      </p:pic>
    </p:spTree>
    <p:extLst>
      <p:ext uri="{BB962C8B-B14F-4D97-AF65-F5344CB8AC3E}">
        <p14:creationId xmlns:p14="http://schemas.microsoft.com/office/powerpoint/2010/main" val="539220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3_Title and Content">
    <p:bg>
      <p:bgPr>
        <a:solidFill>
          <a:schemeClr val="accent3"/>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137F360F-AEEC-6D56-95CB-49E1616BA4E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 y="520553"/>
            <a:ext cx="6980197" cy="1014706"/>
          </a:xfrm>
          <a:prstGeom prst="rect">
            <a:avLst/>
          </a:prstGeom>
        </p:spPr>
      </p:pic>
      <p:sp>
        <p:nvSpPr>
          <p:cNvPr id="2" name="Title 1">
            <a:extLst>
              <a:ext uri="{FF2B5EF4-FFF2-40B4-BE49-F238E27FC236}">
                <a16:creationId xmlns:a16="http://schemas.microsoft.com/office/drawing/2014/main" id="{C1920A92-F5B4-3D53-2E71-C50CA1C973AE}"/>
              </a:ext>
            </a:extLst>
          </p:cNvPr>
          <p:cNvSpPr>
            <a:spLocks noGrp="1"/>
          </p:cNvSpPr>
          <p:nvPr>
            <p:ph type="title"/>
          </p:nvPr>
        </p:nvSpPr>
        <p:spPr>
          <a:xfrm>
            <a:off x="393540" y="520554"/>
            <a:ext cx="5702460" cy="1014706"/>
          </a:xfrm>
        </p:spPr>
        <p:txBody>
          <a:bodyPr>
            <a:noAutofit/>
          </a:bodyPr>
          <a:lstStyle>
            <a:lvl1pPr>
              <a:defRPr sz="3200" b="1">
                <a:solidFill>
                  <a:schemeClr val="tx2"/>
                </a:solidFill>
              </a:defRPr>
            </a:lvl1pPr>
          </a:lstStyle>
          <a:p>
            <a:r>
              <a:rPr lang="en-US"/>
              <a:t>Click to edit Master title style</a:t>
            </a:r>
            <a:endParaRPr lang="lv-LV" dirty="0"/>
          </a:p>
        </p:txBody>
      </p:sp>
      <p:sp>
        <p:nvSpPr>
          <p:cNvPr id="3" name="Content Placeholder 2">
            <a:extLst>
              <a:ext uri="{FF2B5EF4-FFF2-40B4-BE49-F238E27FC236}">
                <a16:creationId xmlns:a16="http://schemas.microsoft.com/office/drawing/2014/main" id="{9BA0DE66-B27D-8E6A-E9F5-629E37D06344}"/>
              </a:ext>
            </a:extLst>
          </p:cNvPr>
          <p:cNvSpPr>
            <a:spLocks noGrp="1"/>
          </p:cNvSpPr>
          <p:nvPr>
            <p:ph idx="1"/>
          </p:nvPr>
        </p:nvSpPr>
        <p:spPr>
          <a:xfrm>
            <a:off x="393541" y="1825625"/>
            <a:ext cx="10960261"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pic>
        <p:nvPicPr>
          <p:cNvPr id="4" name="Graphic 3">
            <a:extLst>
              <a:ext uri="{FF2B5EF4-FFF2-40B4-BE49-F238E27FC236}">
                <a16:creationId xmlns:a16="http://schemas.microsoft.com/office/drawing/2014/main" id="{B86A1A75-4CFF-B67B-3D3B-EFD4B2CF2D4F}"/>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r="73852"/>
          <a:stretch/>
        </p:blipFill>
        <p:spPr>
          <a:xfrm>
            <a:off x="11353801" y="5524711"/>
            <a:ext cx="555584" cy="1108800"/>
          </a:xfrm>
          <a:prstGeom prst="rect">
            <a:avLst/>
          </a:prstGeom>
        </p:spPr>
      </p:pic>
    </p:spTree>
    <p:extLst>
      <p:ext uri="{BB962C8B-B14F-4D97-AF65-F5344CB8AC3E}">
        <p14:creationId xmlns:p14="http://schemas.microsoft.com/office/powerpoint/2010/main" val="441294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bg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137F360F-AEEC-6D56-95CB-49E1616BA4E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 y="520553"/>
            <a:ext cx="6980197" cy="1014706"/>
          </a:xfrm>
          <a:prstGeom prst="rect">
            <a:avLst/>
          </a:prstGeom>
        </p:spPr>
      </p:pic>
      <p:sp>
        <p:nvSpPr>
          <p:cNvPr id="2" name="Title 1">
            <a:extLst>
              <a:ext uri="{FF2B5EF4-FFF2-40B4-BE49-F238E27FC236}">
                <a16:creationId xmlns:a16="http://schemas.microsoft.com/office/drawing/2014/main" id="{C1920A92-F5B4-3D53-2E71-C50CA1C973AE}"/>
              </a:ext>
            </a:extLst>
          </p:cNvPr>
          <p:cNvSpPr>
            <a:spLocks noGrp="1"/>
          </p:cNvSpPr>
          <p:nvPr>
            <p:ph type="title"/>
          </p:nvPr>
        </p:nvSpPr>
        <p:spPr>
          <a:xfrm>
            <a:off x="393540" y="520554"/>
            <a:ext cx="5702460" cy="1014706"/>
          </a:xfrm>
        </p:spPr>
        <p:txBody>
          <a:bodyPr>
            <a:noAutofit/>
          </a:bodyPr>
          <a:lstStyle>
            <a:lvl1pPr>
              <a:defRPr sz="3200" b="1">
                <a:solidFill>
                  <a:schemeClr val="tx2"/>
                </a:solidFill>
              </a:defRPr>
            </a:lvl1pPr>
          </a:lstStyle>
          <a:p>
            <a:r>
              <a:rPr lang="en-US"/>
              <a:t>Click to edit Master title style</a:t>
            </a:r>
            <a:endParaRPr lang="lv-LV" dirty="0"/>
          </a:p>
        </p:txBody>
      </p:sp>
      <p:sp>
        <p:nvSpPr>
          <p:cNvPr id="3" name="Content Placeholder 2">
            <a:extLst>
              <a:ext uri="{FF2B5EF4-FFF2-40B4-BE49-F238E27FC236}">
                <a16:creationId xmlns:a16="http://schemas.microsoft.com/office/drawing/2014/main" id="{9BA0DE66-B27D-8E6A-E9F5-629E37D06344}"/>
              </a:ext>
            </a:extLst>
          </p:cNvPr>
          <p:cNvSpPr>
            <a:spLocks noGrp="1"/>
          </p:cNvSpPr>
          <p:nvPr>
            <p:ph idx="1"/>
          </p:nvPr>
        </p:nvSpPr>
        <p:spPr>
          <a:xfrm>
            <a:off x="393541" y="1825625"/>
            <a:ext cx="10960261"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pic>
        <p:nvPicPr>
          <p:cNvPr id="4" name="Graphic 3">
            <a:extLst>
              <a:ext uri="{FF2B5EF4-FFF2-40B4-BE49-F238E27FC236}">
                <a16:creationId xmlns:a16="http://schemas.microsoft.com/office/drawing/2014/main" id="{B86A1A75-4CFF-B67B-3D3B-EFD4B2CF2D4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815332" y="5489987"/>
            <a:ext cx="2124770" cy="1108800"/>
          </a:xfrm>
          <a:prstGeom prst="rect">
            <a:avLst/>
          </a:prstGeom>
        </p:spPr>
      </p:pic>
    </p:spTree>
    <p:extLst>
      <p:ext uri="{BB962C8B-B14F-4D97-AF65-F5344CB8AC3E}">
        <p14:creationId xmlns:p14="http://schemas.microsoft.com/office/powerpoint/2010/main" val="889856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le and Content">
    <p:bg>
      <p:bgPr>
        <a:solidFill>
          <a:schemeClr val="bg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137F360F-AEEC-6D56-95CB-49E1616BA4E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 y="520553"/>
            <a:ext cx="6980197" cy="1014706"/>
          </a:xfrm>
          <a:prstGeom prst="rect">
            <a:avLst/>
          </a:prstGeom>
        </p:spPr>
      </p:pic>
      <p:sp>
        <p:nvSpPr>
          <p:cNvPr id="2" name="Title 1">
            <a:extLst>
              <a:ext uri="{FF2B5EF4-FFF2-40B4-BE49-F238E27FC236}">
                <a16:creationId xmlns:a16="http://schemas.microsoft.com/office/drawing/2014/main" id="{C1920A92-F5B4-3D53-2E71-C50CA1C973AE}"/>
              </a:ext>
            </a:extLst>
          </p:cNvPr>
          <p:cNvSpPr>
            <a:spLocks noGrp="1"/>
          </p:cNvSpPr>
          <p:nvPr>
            <p:ph type="title"/>
          </p:nvPr>
        </p:nvSpPr>
        <p:spPr>
          <a:xfrm>
            <a:off x="393540" y="520554"/>
            <a:ext cx="5702460" cy="1014706"/>
          </a:xfrm>
        </p:spPr>
        <p:txBody>
          <a:bodyPr>
            <a:noAutofit/>
          </a:bodyPr>
          <a:lstStyle>
            <a:lvl1pPr>
              <a:defRPr sz="3200" b="1">
                <a:solidFill>
                  <a:schemeClr val="tx2"/>
                </a:solidFill>
              </a:defRPr>
            </a:lvl1pPr>
          </a:lstStyle>
          <a:p>
            <a:r>
              <a:rPr lang="en-US"/>
              <a:t>Click to edit Master title style</a:t>
            </a:r>
            <a:endParaRPr lang="lv-LV" dirty="0"/>
          </a:p>
        </p:txBody>
      </p:sp>
      <p:sp>
        <p:nvSpPr>
          <p:cNvPr id="3" name="Content Placeholder 2">
            <a:extLst>
              <a:ext uri="{FF2B5EF4-FFF2-40B4-BE49-F238E27FC236}">
                <a16:creationId xmlns:a16="http://schemas.microsoft.com/office/drawing/2014/main" id="{9BA0DE66-B27D-8E6A-E9F5-629E37D06344}"/>
              </a:ext>
            </a:extLst>
          </p:cNvPr>
          <p:cNvSpPr>
            <a:spLocks noGrp="1"/>
          </p:cNvSpPr>
          <p:nvPr>
            <p:ph idx="1"/>
          </p:nvPr>
        </p:nvSpPr>
        <p:spPr>
          <a:xfrm>
            <a:off x="393541" y="1825625"/>
            <a:ext cx="10960261"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pic>
        <p:nvPicPr>
          <p:cNvPr id="4" name="Graphic 3">
            <a:extLst>
              <a:ext uri="{FF2B5EF4-FFF2-40B4-BE49-F238E27FC236}">
                <a16:creationId xmlns:a16="http://schemas.microsoft.com/office/drawing/2014/main" id="{B86A1A75-4CFF-B67B-3D3B-EFD4B2CF2D4F}"/>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r="73852"/>
          <a:stretch/>
        </p:blipFill>
        <p:spPr>
          <a:xfrm>
            <a:off x="11353801" y="5524711"/>
            <a:ext cx="555584" cy="1108800"/>
          </a:xfrm>
          <a:prstGeom prst="rect">
            <a:avLst/>
          </a:prstGeom>
        </p:spPr>
      </p:pic>
    </p:spTree>
    <p:extLst>
      <p:ext uri="{BB962C8B-B14F-4D97-AF65-F5344CB8AC3E}">
        <p14:creationId xmlns:p14="http://schemas.microsoft.com/office/powerpoint/2010/main" val="2857114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4_Title and Content">
    <p:bg>
      <p:bgPr>
        <a:solidFill>
          <a:schemeClr val="bg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137F360F-AEEC-6D56-95CB-49E1616BA4E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 y="520553"/>
            <a:ext cx="6980197" cy="1014706"/>
          </a:xfrm>
          <a:prstGeom prst="rect">
            <a:avLst/>
          </a:prstGeom>
        </p:spPr>
      </p:pic>
      <p:sp>
        <p:nvSpPr>
          <p:cNvPr id="2" name="Title 1">
            <a:extLst>
              <a:ext uri="{FF2B5EF4-FFF2-40B4-BE49-F238E27FC236}">
                <a16:creationId xmlns:a16="http://schemas.microsoft.com/office/drawing/2014/main" id="{C1920A92-F5B4-3D53-2E71-C50CA1C973AE}"/>
              </a:ext>
            </a:extLst>
          </p:cNvPr>
          <p:cNvSpPr>
            <a:spLocks noGrp="1"/>
          </p:cNvSpPr>
          <p:nvPr>
            <p:ph type="title"/>
          </p:nvPr>
        </p:nvSpPr>
        <p:spPr>
          <a:xfrm>
            <a:off x="393540" y="520554"/>
            <a:ext cx="5702460" cy="1014706"/>
          </a:xfrm>
        </p:spPr>
        <p:txBody>
          <a:bodyPr>
            <a:noAutofit/>
          </a:bodyPr>
          <a:lstStyle>
            <a:lvl1pPr>
              <a:defRPr sz="3200" b="1">
                <a:solidFill>
                  <a:schemeClr val="tx2"/>
                </a:solidFill>
              </a:defRPr>
            </a:lvl1pPr>
          </a:lstStyle>
          <a:p>
            <a:r>
              <a:rPr lang="en-US"/>
              <a:t>Click to edit Master title style</a:t>
            </a:r>
            <a:endParaRPr lang="lv-LV" dirty="0"/>
          </a:p>
        </p:txBody>
      </p:sp>
      <p:sp>
        <p:nvSpPr>
          <p:cNvPr id="3" name="Content Placeholder 2">
            <a:extLst>
              <a:ext uri="{FF2B5EF4-FFF2-40B4-BE49-F238E27FC236}">
                <a16:creationId xmlns:a16="http://schemas.microsoft.com/office/drawing/2014/main" id="{9BA0DE66-B27D-8E6A-E9F5-629E37D06344}"/>
              </a:ext>
            </a:extLst>
          </p:cNvPr>
          <p:cNvSpPr>
            <a:spLocks noGrp="1"/>
          </p:cNvSpPr>
          <p:nvPr>
            <p:ph idx="1"/>
          </p:nvPr>
        </p:nvSpPr>
        <p:spPr>
          <a:xfrm>
            <a:off x="393541" y="1825625"/>
            <a:ext cx="10960261"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pic>
        <p:nvPicPr>
          <p:cNvPr id="6" name="Graphic 5">
            <a:extLst>
              <a:ext uri="{FF2B5EF4-FFF2-40B4-BE49-F238E27FC236}">
                <a16:creationId xmlns:a16="http://schemas.microsoft.com/office/drawing/2014/main" id="{45943A14-A1DC-6426-E8FF-16A002117772}"/>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r="21092"/>
          <a:stretch/>
        </p:blipFill>
        <p:spPr>
          <a:xfrm rot="5400000">
            <a:off x="10290097" y="4956101"/>
            <a:ext cx="1066391" cy="2737413"/>
          </a:xfrm>
          <a:prstGeom prst="rect">
            <a:avLst/>
          </a:prstGeom>
        </p:spPr>
      </p:pic>
    </p:spTree>
    <p:extLst>
      <p:ext uri="{BB962C8B-B14F-4D97-AF65-F5344CB8AC3E}">
        <p14:creationId xmlns:p14="http://schemas.microsoft.com/office/powerpoint/2010/main" val="3948266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434877-1FCE-0BA7-07C9-7E444C46DDFD}"/>
              </a:ext>
            </a:extLst>
          </p:cNvPr>
          <p:cNvSpPr>
            <a:spLocks noGrp="1"/>
          </p:cNvSpPr>
          <p:nvPr>
            <p:ph type="title"/>
          </p:nvPr>
        </p:nvSpPr>
        <p:spPr>
          <a:xfrm>
            <a:off x="838202"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73533AF2-C83D-73D8-0C78-DCBC2313916D}"/>
              </a:ext>
            </a:extLst>
          </p:cNvPr>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CFB8BDD3-B80E-9665-B77C-9D073013F45A}"/>
              </a:ext>
            </a:extLst>
          </p:cNvPr>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13FB73-0F52-432A-A289-EE27A91481AA}" type="datetimeFigureOut">
              <a:rPr lang="lv-LV" smtClean="0"/>
              <a:t>23.10.2024</a:t>
            </a:fld>
            <a:endParaRPr lang="lv-LV"/>
          </a:p>
        </p:txBody>
      </p:sp>
      <p:sp>
        <p:nvSpPr>
          <p:cNvPr id="5" name="Footer Placeholder 4">
            <a:extLst>
              <a:ext uri="{FF2B5EF4-FFF2-40B4-BE49-F238E27FC236}">
                <a16:creationId xmlns:a16="http://schemas.microsoft.com/office/drawing/2014/main" id="{CA608DF8-6EC7-CD2C-D870-C4A90DA5C809}"/>
              </a:ext>
            </a:extLst>
          </p:cNvPr>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DD3E251C-A967-9007-FF00-518CD332CBFE}"/>
              </a:ext>
            </a:extLst>
          </p:cNvPr>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BE986E-93AB-4042-82C6-9960F10D876F}" type="slidenum">
              <a:rPr lang="lv-LV" smtClean="0"/>
              <a:t>‹#›</a:t>
            </a:fld>
            <a:endParaRPr lang="lv-LV"/>
          </a:p>
        </p:txBody>
      </p:sp>
    </p:spTree>
    <p:extLst>
      <p:ext uri="{BB962C8B-B14F-4D97-AF65-F5344CB8AC3E}">
        <p14:creationId xmlns:p14="http://schemas.microsoft.com/office/powerpoint/2010/main" val="34430959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3" indent="-228603" algn="l" defTabSz="91441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8" indent="-228603"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4" indent="-228603"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0"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26"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32"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37"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43"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48"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11" rtl="0" eaLnBrk="1" latinLnBrk="0" hangingPunct="1">
        <a:defRPr sz="1800" kern="1200">
          <a:solidFill>
            <a:schemeClr val="tx1"/>
          </a:solidFill>
          <a:latin typeface="+mn-lt"/>
          <a:ea typeface="+mn-ea"/>
          <a:cs typeface="+mn-cs"/>
        </a:defRPr>
      </a:lvl1pPr>
      <a:lvl2pPr marL="457206" algn="l" defTabSz="914411" rtl="0" eaLnBrk="1" latinLnBrk="0" hangingPunct="1">
        <a:defRPr sz="1800" kern="1200">
          <a:solidFill>
            <a:schemeClr val="tx1"/>
          </a:solidFill>
          <a:latin typeface="+mn-lt"/>
          <a:ea typeface="+mn-ea"/>
          <a:cs typeface="+mn-cs"/>
        </a:defRPr>
      </a:lvl2pPr>
      <a:lvl3pPr marL="914411" algn="l" defTabSz="914411" rtl="0" eaLnBrk="1" latinLnBrk="0" hangingPunct="1">
        <a:defRPr sz="1800" kern="1200">
          <a:solidFill>
            <a:schemeClr val="tx1"/>
          </a:solidFill>
          <a:latin typeface="+mn-lt"/>
          <a:ea typeface="+mn-ea"/>
          <a:cs typeface="+mn-cs"/>
        </a:defRPr>
      </a:lvl3pPr>
      <a:lvl4pPr marL="1371617" algn="l" defTabSz="914411" rtl="0" eaLnBrk="1" latinLnBrk="0" hangingPunct="1">
        <a:defRPr sz="1800" kern="1200">
          <a:solidFill>
            <a:schemeClr val="tx1"/>
          </a:solidFill>
          <a:latin typeface="+mn-lt"/>
          <a:ea typeface="+mn-ea"/>
          <a:cs typeface="+mn-cs"/>
        </a:defRPr>
      </a:lvl4pPr>
      <a:lvl5pPr marL="1828823" algn="l" defTabSz="914411" rtl="0" eaLnBrk="1" latinLnBrk="0" hangingPunct="1">
        <a:defRPr sz="1800" kern="1200">
          <a:solidFill>
            <a:schemeClr val="tx1"/>
          </a:solidFill>
          <a:latin typeface="+mn-lt"/>
          <a:ea typeface="+mn-ea"/>
          <a:cs typeface="+mn-cs"/>
        </a:defRPr>
      </a:lvl5pPr>
      <a:lvl6pPr marL="2286029" algn="l" defTabSz="914411" rtl="0" eaLnBrk="1" latinLnBrk="0" hangingPunct="1">
        <a:defRPr sz="1800" kern="1200">
          <a:solidFill>
            <a:schemeClr val="tx1"/>
          </a:solidFill>
          <a:latin typeface="+mn-lt"/>
          <a:ea typeface="+mn-ea"/>
          <a:cs typeface="+mn-cs"/>
        </a:defRPr>
      </a:lvl6pPr>
      <a:lvl7pPr marL="2743234" algn="l" defTabSz="914411" rtl="0" eaLnBrk="1" latinLnBrk="0" hangingPunct="1">
        <a:defRPr sz="1800" kern="1200">
          <a:solidFill>
            <a:schemeClr val="tx1"/>
          </a:solidFill>
          <a:latin typeface="+mn-lt"/>
          <a:ea typeface="+mn-ea"/>
          <a:cs typeface="+mn-cs"/>
        </a:defRPr>
      </a:lvl7pPr>
      <a:lvl8pPr marL="3200440" algn="l" defTabSz="914411" rtl="0" eaLnBrk="1" latinLnBrk="0" hangingPunct="1">
        <a:defRPr sz="1800" kern="1200">
          <a:solidFill>
            <a:schemeClr val="tx1"/>
          </a:solidFill>
          <a:latin typeface="+mn-lt"/>
          <a:ea typeface="+mn-ea"/>
          <a:cs typeface="+mn-cs"/>
        </a:defRPr>
      </a:lvl8pPr>
      <a:lvl9pPr marL="3657646" algn="l" defTabSz="91441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2992" y="0"/>
            <a:ext cx="7341358" cy="1120588"/>
          </a:xfrm>
        </p:spPr>
        <p:txBody>
          <a:bodyPr/>
          <a:lstStyle/>
          <a:p>
            <a:pPr algn="ctr"/>
            <a:r>
              <a:rPr lang="lv-LV" dirty="0">
                <a:solidFill>
                  <a:srgbClr val="FF0000"/>
                </a:solidFill>
              </a:rPr>
              <a:t>Bez brīdinājuma šaujamieroci var pielietot!</a:t>
            </a:r>
          </a:p>
        </p:txBody>
      </p:sp>
      <p:sp>
        <p:nvSpPr>
          <p:cNvPr id="3" name="Content Placeholder 2"/>
          <p:cNvSpPr>
            <a:spLocks noGrp="1"/>
          </p:cNvSpPr>
          <p:nvPr>
            <p:ph idx="1"/>
          </p:nvPr>
        </p:nvSpPr>
        <p:spPr>
          <a:xfrm>
            <a:off x="0" y="1354129"/>
            <a:ext cx="12075459" cy="4838801"/>
          </a:xfrm>
        </p:spPr>
        <p:txBody>
          <a:bodyPr>
            <a:noAutofit/>
          </a:bodyPr>
          <a:lstStyle/>
          <a:p>
            <a:pPr marL="457200" indent="-457200" algn="just">
              <a:buAutoNum type="arabicPeriod"/>
            </a:pPr>
            <a:r>
              <a:rPr lang="lv-LV" sz="2700" dirty="0"/>
              <a:t>Gadījumā ja uzbrukums ir pēkšņs vai uzbrukumā tiek izmantoti ieroči, kaujas tehnika, jebkura veida mehāniskie transportlīdzekļi.</a:t>
            </a:r>
          </a:p>
          <a:p>
            <a:pPr marL="457200" indent="-457200" algn="just">
              <a:buFont typeface="Arial" panose="020B0604020202020204" pitchFamily="34" charset="0"/>
              <a:buAutoNum type="arabicPeriod"/>
            </a:pPr>
            <a:r>
              <a:rPr lang="lv-LV" sz="2700" dirty="0"/>
              <a:t>Gadījumā ja notiek bēgšana no apcietinājuma, pielietojot ieroci vai izmantojot transportlīdzekli, vai notiek apcietināto bēgšana no transportlīdzekļa tā braukšanas laikā.</a:t>
            </a:r>
          </a:p>
          <a:p>
            <a:pPr marL="457200" indent="-457200" algn="just">
              <a:buAutoNum type="arabicPeriod"/>
            </a:pPr>
            <a:r>
              <a:rPr lang="lv-LV" sz="2700" dirty="0"/>
              <a:t>Tas nepieciešams ķīlnieku atbrīvošanai.</a:t>
            </a:r>
          </a:p>
          <a:p>
            <a:pPr marL="0" indent="0" algn="just">
              <a:buNone/>
            </a:pPr>
            <a:r>
              <a:rPr lang="lv-LV" sz="2700" dirty="0"/>
              <a:t>Aizliegts pielietot un izmantot šaujamieročus vietās, kur to pielietošanas rezultātā var ciest citas personas, kā arī aizliegts pielietot šaujamieročus pret sievietēm un nepilngadīgām personām, izņemot gadījumus, kad tās izdara bruņotu uzbrukumu, izrāda bruņotu pretošanos vai ar grupveida uzbrukumu apdraud citu personu vai policijas darbinieku dzīvību.</a:t>
            </a:r>
          </a:p>
        </p:txBody>
      </p:sp>
      <p:pic>
        <p:nvPicPr>
          <p:cNvPr id="4" name="Picture 3"/>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00702" y="307489"/>
            <a:ext cx="1773145" cy="1046640"/>
          </a:xfrm>
          <a:prstGeom prst="rect">
            <a:avLst/>
          </a:prstGeom>
        </p:spPr>
      </p:pic>
    </p:spTree>
    <p:extLst>
      <p:ext uri="{BB962C8B-B14F-4D97-AF65-F5344CB8AC3E}">
        <p14:creationId xmlns:p14="http://schemas.microsoft.com/office/powerpoint/2010/main" val="2261411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781" y="152401"/>
            <a:ext cx="10042423" cy="1147482"/>
          </a:xfrm>
        </p:spPr>
        <p:txBody>
          <a:bodyPr/>
          <a:lstStyle/>
          <a:p>
            <a:pPr algn="ctr"/>
            <a:r>
              <a:rPr lang="lv-LV" dirty="0">
                <a:solidFill>
                  <a:srgbClr val="FF0000"/>
                </a:solidFill>
              </a:rPr>
              <a:t>Policijas darbinieks ir tiesīgs pielietot šaujamieroci galējas nepieciešamības situācijā, lai:</a:t>
            </a:r>
          </a:p>
        </p:txBody>
      </p:sp>
      <p:sp>
        <p:nvSpPr>
          <p:cNvPr id="3" name="Content Placeholder 2"/>
          <p:cNvSpPr>
            <a:spLocks noGrp="1"/>
          </p:cNvSpPr>
          <p:nvPr>
            <p:ph idx="1"/>
          </p:nvPr>
        </p:nvSpPr>
        <p:spPr>
          <a:xfrm>
            <a:off x="481781" y="1335452"/>
            <a:ext cx="11365840" cy="4967025"/>
          </a:xfrm>
        </p:spPr>
        <p:txBody>
          <a:bodyPr>
            <a:noAutofit/>
          </a:bodyPr>
          <a:lstStyle/>
          <a:p>
            <a:pPr marL="0" indent="0" algn="just">
              <a:buNone/>
            </a:pPr>
            <a:r>
              <a:rPr lang="lv-LV" sz="1800" dirty="0"/>
              <a:t>1) aizsargātu citas personas un sevi no uzbrukuma, kas reāli apdraud dzīvību vai var nodarīt kaitējumu veselībai, novērstu mēģinājumu vardarbīgi iegūt šaujamieroci;</a:t>
            </a:r>
          </a:p>
          <a:p>
            <a:pPr marL="0" indent="0" algn="just">
              <a:buNone/>
            </a:pPr>
            <a:r>
              <a:rPr lang="lv-LV" sz="1800" dirty="0"/>
              <a:t>2) atbrīvotu ķīlniekus;</a:t>
            </a:r>
          </a:p>
          <a:p>
            <a:pPr marL="0" indent="0" algn="just">
              <a:buNone/>
            </a:pPr>
            <a:r>
              <a:rPr lang="lv-LV" sz="1800" dirty="0"/>
              <a:t>3) atvairītu grupveida vai bruņotu uzbrukumu policijas darbiniekiem vai citām personām, kuras pilda dienesta pienākumus sabiedrības drošības garantēšanā un cīņā pret noziedzību;</a:t>
            </a:r>
          </a:p>
          <a:p>
            <a:pPr marL="0" indent="0" algn="just">
              <a:buNone/>
            </a:pPr>
            <a:r>
              <a:rPr lang="lv-LV" sz="1800" dirty="0"/>
              <a:t>4) atvairītu grupveida vai bruņotu uzbrukumu apsargājamiem objektiem, telpām, celtnēm, iestādēm, privāto tiesību juridiskajām personām un personu apvienībām;</a:t>
            </a:r>
          </a:p>
          <a:p>
            <a:pPr marL="0" indent="0" algn="just">
              <a:buNone/>
            </a:pPr>
            <a:r>
              <a:rPr lang="lv-LV" sz="1800" dirty="0"/>
              <a:t>5) aizturētu personu, kura izrāda bruņotu pretošanos vai kura pārsteigta smaga vai sevišķi smaga nozieguma izdarīšanas brīdī, vai izbēgusi no apcietinājuma, kā arī lai aizturētu apbruņotu personu, kura atsakās izpildīt likumīgu prasību nodot ieroci vai sprāgstvielas;</a:t>
            </a:r>
          </a:p>
          <a:p>
            <a:pPr marL="0" indent="0" algn="just">
              <a:buNone/>
            </a:pPr>
            <a:r>
              <a:rPr lang="lv-LV" sz="1800" dirty="0"/>
              <a:t>6) apturētu transportlīdzekli, nodarot tam bojājumus, ja, tā vadītājs, ar savu rīcību rada reālus draudus personu dzīvībai un veselībai, un nepakļaujas policijas darbinieka prasībai apstādināt transportlīdzekli un ja nav citas iespējas viņu aizturēt;</a:t>
            </a:r>
          </a:p>
          <a:p>
            <a:pPr marL="0" indent="0" algn="just">
              <a:buNone/>
            </a:pPr>
            <a:r>
              <a:rPr lang="lv-LV" sz="1800" dirty="0"/>
              <a:t>7) padarītu nekaitīgu dzīvnieku, kurš apdraud cilvēka dzīvību vai veselību.</a:t>
            </a:r>
          </a:p>
          <a:p>
            <a:pPr marL="0" indent="0" algn="just">
              <a:buNone/>
            </a:pPr>
            <a:r>
              <a:rPr lang="lv-LV" sz="1800" dirty="0"/>
              <a:t>Policijas darbiniekam ir arī tiesības izmantot šaujamieroci, lai dotu trauksmes signālu vai izsauktu palīdzību.</a:t>
            </a:r>
          </a:p>
        </p:txBody>
      </p:sp>
      <p:pic>
        <p:nvPicPr>
          <p:cNvPr id="4" name="Picture 3"/>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03945" y="278485"/>
            <a:ext cx="1577038" cy="930883"/>
          </a:xfrm>
          <a:prstGeom prst="rect">
            <a:avLst/>
          </a:prstGeom>
        </p:spPr>
      </p:pic>
    </p:spTree>
    <p:extLst>
      <p:ext uri="{BB962C8B-B14F-4D97-AF65-F5344CB8AC3E}">
        <p14:creationId xmlns:p14="http://schemas.microsoft.com/office/powerpoint/2010/main" val="1031990043"/>
      </p:ext>
    </p:extLst>
  </p:cSld>
  <p:clrMapOvr>
    <a:masterClrMapping/>
  </p:clrMapOvr>
</p:sld>
</file>

<file path=ppt/theme/theme1.xml><?xml version="1.0" encoding="utf-8"?>
<a:theme xmlns:a="http://schemas.openxmlformats.org/drawingml/2006/main" name="Prezentacijas slaidi VPK ">
  <a:themeElements>
    <a:clrScheme name="Custom 20">
      <a:dk1>
        <a:sysClr val="windowText" lastClr="000000"/>
      </a:dk1>
      <a:lt1>
        <a:sysClr val="window" lastClr="FFFFFF"/>
      </a:lt1>
      <a:dk2>
        <a:srgbClr val="004EA8"/>
      </a:dk2>
      <a:lt2>
        <a:srgbClr val="FFFFFF"/>
      </a:lt2>
      <a:accent1>
        <a:srgbClr val="C8C8C8"/>
      </a:accent1>
      <a:accent2>
        <a:srgbClr val="DDDC1A"/>
      </a:accent2>
      <a:accent3>
        <a:srgbClr val="002554"/>
      </a:accent3>
      <a:accent4>
        <a:srgbClr val="DDDC1A"/>
      </a:accent4>
      <a:accent5>
        <a:srgbClr val="004EA8"/>
      </a:accent5>
      <a:accent6>
        <a:srgbClr val="70AD47"/>
      </a:accent6>
      <a:hlink>
        <a:srgbClr val="0563C1"/>
      </a:hlink>
      <a:folHlink>
        <a:srgbClr val="DDDC1A"/>
      </a:folHlink>
    </a:clrScheme>
    <a:fontScheme name="VPK">
      <a:majorFont>
        <a:latin typeface="Montserrat"/>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PK prezentacija.potx" id="{4AFDF12D-752F-49BF-879E-EE99033EFB2A}" vid="{9F34D46A-0B61-4C57-B406-E1B68444425F}"/>
    </a:ext>
  </a:extLst>
</a:theme>
</file>

<file path=docProps/app.xml><?xml version="1.0" encoding="utf-8"?>
<Properties xmlns="http://schemas.openxmlformats.org/officeDocument/2006/extended-properties" xmlns:vt="http://schemas.openxmlformats.org/officeDocument/2006/docPropsVTypes">
  <Template>Prezentacijas slaidi VPK </Template>
  <TotalTime>8676</TotalTime>
  <Words>307</Words>
  <Application>Microsoft Office PowerPoint</Application>
  <PresentationFormat>Widescreen</PresentationFormat>
  <Paragraphs>14</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Montserrat</vt:lpstr>
      <vt:lpstr>Prezentacijas slaidi VPK </vt:lpstr>
      <vt:lpstr>Bez brīdinājuma šaujamieroci var pielietot!</vt:lpstr>
      <vt:lpstr>Policijas darbinieks ir tiesīgs pielietot šaujamieroci galējas nepieciešamības situācijā, lai: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Vladimirs Virlans</dc:creator>
  <cp:lastModifiedBy>Ingrīda Borovoja</cp:lastModifiedBy>
  <cp:revision>195</cp:revision>
  <dcterms:created xsi:type="dcterms:W3CDTF">2021-10-28T11:40:32Z</dcterms:created>
  <dcterms:modified xsi:type="dcterms:W3CDTF">2024-10-23T07:51:35Z</dcterms:modified>
</cp:coreProperties>
</file>